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322" r:id="rId3"/>
    <p:sldId id="262" r:id="rId4"/>
    <p:sldId id="273" r:id="rId5"/>
    <p:sldId id="311" r:id="rId6"/>
    <p:sldId id="260" r:id="rId7"/>
    <p:sldId id="264" r:id="rId8"/>
    <p:sldId id="320" r:id="rId9"/>
    <p:sldId id="321" r:id="rId10"/>
    <p:sldId id="300" r:id="rId11"/>
    <p:sldId id="316" r:id="rId12"/>
    <p:sldId id="306" r:id="rId13"/>
    <p:sldId id="325" r:id="rId14"/>
    <p:sldId id="319" r:id="rId15"/>
    <p:sldId id="324" r:id="rId16"/>
    <p:sldId id="301" r:id="rId17"/>
    <p:sldId id="312" r:id="rId18"/>
    <p:sldId id="268" r:id="rId19"/>
    <p:sldId id="265" r:id="rId20"/>
  </p:sldIdLst>
  <p:sldSz cx="9144000" cy="5143500" type="screen16x9"/>
  <p:notesSz cx="6858000" cy="9144000"/>
  <p:embeddedFontLst>
    <p:embeddedFont>
      <p:font typeface="Black Han Sans" pitchFamily="2" charset="-127"/>
      <p:regular r:id="rId22"/>
    </p:embeddedFont>
    <p:embeddedFont>
      <p:font typeface="Bebas Neue" panose="020B0606020202050201" pitchFamily="34" charset="77"/>
      <p:regular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5C57E6-C91B-47C3-ABD9-15F7FCC53AB3}">
  <a:tblStyle styleId="{A65C57E6-C91B-47C3-ABD9-15F7FCC53A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72209D-F872-403D-B574-0E919DDA2BB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24"/>
    <p:restoredTop sz="94513"/>
  </p:normalViewPr>
  <p:slideViewPr>
    <p:cSldViewPr snapToGrid="0">
      <p:cViewPr>
        <p:scale>
          <a:sx n="126" d="100"/>
          <a:sy n="126" d="100"/>
        </p:scale>
        <p:origin x="912" y="7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635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146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53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933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530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68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84" y="340797"/>
            <a:ext cx="8923262" cy="3095488"/>
            <a:chOff x="546926" y="3123628"/>
            <a:chExt cx="2075322" cy="719931"/>
          </a:xfrm>
        </p:grpSpPr>
        <p:sp>
          <p:nvSpPr>
            <p:cNvPr id="10" name="Google Shape;10;p2"/>
            <p:cNvSpPr/>
            <p:nvPr/>
          </p:nvSpPr>
          <p:spPr>
            <a:xfrm>
              <a:off x="777771" y="3123628"/>
              <a:ext cx="150050" cy="36000"/>
            </a:xfrm>
            <a:custGeom>
              <a:avLst/>
              <a:gdLst/>
              <a:ahLst/>
              <a:cxnLst/>
              <a:rect l="l" t="t" r="r" b="b"/>
              <a:pathLst>
                <a:path w="6002" h="1440" extrusionOk="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6926" y="3560309"/>
              <a:ext cx="148975" cy="35450"/>
            </a:xfrm>
            <a:custGeom>
              <a:avLst/>
              <a:gdLst/>
              <a:ahLst/>
              <a:cxnLst/>
              <a:rect l="l" t="t" r="r" b="b"/>
              <a:pathLst>
                <a:path w="5959" h="1418" extrusionOk="0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78848" y="3195622"/>
              <a:ext cx="243400" cy="58050"/>
            </a:xfrm>
            <a:custGeom>
              <a:avLst/>
              <a:gdLst/>
              <a:ahLst/>
              <a:cxnLst/>
              <a:rect l="l" t="t" r="r" b="b"/>
              <a:pathLst>
                <a:path w="9736" h="2322" extrusionOk="0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60039" y="3809260"/>
              <a:ext cx="142350" cy="34300"/>
            </a:xfrm>
            <a:custGeom>
              <a:avLst/>
              <a:gdLst/>
              <a:ahLst/>
              <a:cxnLst/>
              <a:rect l="l" t="t" r="r" b="b"/>
              <a:pathLst>
                <a:path w="5694" h="1372" extrusionOk="0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4190050"/>
            <a:ext cx="9144064" cy="953462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72800" y="238020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73025" y="4519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33400" y="-46775"/>
            <a:ext cx="378348" cy="5229346"/>
          </a:xfrm>
          <a:custGeom>
            <a:avLst/>
            <a:gdLst/>
            <a:ahLst/>
            <a:cxnLst/>
            <a:rect l="l" t="t" r="r" b="b"/>
            <a:pathLst>
              <a:path w="5911" h="47821" extrusionOk="0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735728" y="-46767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000382" y="156315"/>
            <a:ext cx="1232346" cy="295650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4146988" y="46325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844500" y="2302950"/>
            <a:ext cx="59484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844500" y="599625"/>
            <a:ext cx="59484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512340" y="3044211"/>
            <a:ext cx="1133103" cy="1456552"/>
            <a:chOff x="1307321" y="654999"/>
            <a:chExt cx="1131632" cy="1454661"/>
          </a:xfrm>
        </p:grpSpPr>
        <p:sp>
          <p:nvSpPr>
            <p:cNvPr id="25" name="Google Shape;25;p2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2923624" y="3089993"/>
            <a:ext cx="900971" cy="1488281"/>
            <a:chOff x="267900" y="392875"/>
            <a:chExt cx="1039422" cy="1716785"/>
          </a:xfrm>
        </p:grpSpPr>
        <p:sp>
          <p:nvSpPr>
            <p:cNvPr id="28" name="Google Shape;28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flipH="1">
            <a:off x="7906774" y="3089993"/>
            <a:ext cx="900971" cy="1488281"/>
            <a:chOff x="267900" y="392875"/>
            <a:chExt cx="1039422" cy="1716785"/>
          </a:xfrm>
        </p:grpSpPr>
        <p:sp>
          <p:nvSpPr>
            <p:cNvPr id="31" name="Google Shape;31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0"/>
          <p:cNvSpPr/>
          <p:nvPr/>
        </p:nvSpPr>
        <p:spPr>
          <a:xfrm>
            <a:off x="-33675" y="8888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0"/>
          <p:cNvSpPr/>
          <p:nvPr/>
        </p:nvSpPr>
        <p:spPr>
          <a:xfrm flipH="1">
            <a:off x="1352417" y="90427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0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0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0"/>
          <p:cNvSpPr/>
          <p:nvPr/>
        </p:nvSpPr>
        <p:spPr>
          <a:xfrm>
            <a:off x="8387725" y="31767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0"/>
          <p:cNvSpPr/>
          <p:nvPr/>
        </p:nvSpPr>
        <p:spPr>
          <a:xfrm>
            <a:off x="6704575" y="189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0"/>
          <p:cNvSpPr/>
          <p:nvPr/>
        </p:nvSpPr>
        <p:spPr>
          <a:xfrm>
            <a:off x="8103200" y="17357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20"/>
          <p:cNvGrpSpPr/>
          <p:nvPr/>
        </p:nvGrpSpPr>
        <p:grpSpPr>
          <a:xfrm flipH="1">
            <a:off x="7699137" y="3553303"/>
            <a:ext cx="1003192" cy="1289557"/>
            <a:chOff x="1307321" y="654999"/>
            <a:chExt cx="1131632" cy="1454661"/>
          </a:xfrm>
        </p:grpSpPr>
        <p:sp>
          <p:nvSpPr>
            <p:cNvPr id="508" name="Google Shape;508;p20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20"/>
          <p:cNvSpPr/>
          <p:nvPr/>
        </p:nvSpPr>
        <p:spPr>
          <a:xfrm>
            <a:off x="-1938112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20"/>
          <p:cNvGrpSpPr/>
          <p:nvPr/>
        </p:nvGrpSpPr>
        <p:grpSpPr>
          <a:xfrm flipH="1">
            <a:off x="-2102160" y="3843765"/>
            <a:ext cx="3284189" cy="1168269"/>
            <a:chOff x="2536050" y="2210275"/>
            <a:chExt cx="5672175" cy="2017737"/>
          </a:xfrm>
        </p:grpSpPr>
        <p:sp>
          <p:nvSpPr>
            <p:cNvPr id="512" name="Google Shape;512;p20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20"/>
          <p:cNvSpPr/>
          <p:nvPr/>
        </p:nvSpPr>
        <p:spPr>
          <a:xfrm>
            <a:off x="881650" y="3577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0"/>
          <p:cNvSpPr/>
          <p:nvPr/>
        </p:nvSpPr>
        <p:spPr>
          <a:xfrm>
            <a:off x="573613" y="21825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0"/>
          <p:cNvSpPr/>
          <p:nvPr/>
        </p:nvSpPr>
        <p:spPr>
          <a:xfrm rot="10800000" flipH="1">
            <a:off x="8702325" y="12310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0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80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9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9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9"/>
          <p:cNvSpPr/>
          <p:nvPr/>
        </p:nvSpPr>
        <p:spPr>
          <a:xfrm>
            <a:off x="8576225" y="1374650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9"/>
          <p:cNvSpPr/>
          <p:nvPr/>
        </p:nvSpPr>
        <p:spPr>
          <a:xfrm>
            <a:off x="6822063" y="2568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9"/>
          <p:cNvSpPr/>
          <p:nvPr/>
        </p:nvSpPr>
        <p:spPr>
          <a:xfrm flipH="1">
            <a:off x="2466088" y="212775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9"/>
          <p:cNvSpPr txBox="1">
            <a:spLocks noGrp="1"/>
          </p:cNvSpPr>
          <p:nvPr>
            <p:ph type="subTitle" idx="1"/>
          </p:nvPr>
        </p:nvSpPr>
        <p:spPr>
          <a:xfrm>
            <a:off x="1382096" y="1615011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9"/>
          <p:cNvSpPr txBox="1">
            <a:spLocks noGrp="1"/>
          </p:cNvSpPr>
          <p:nvPr>
            <p:ph type="subTitle" idx="2"/>
          </p:nvPr>
        </p:nvSpPr>
        <p:spPr>
          <a:xfrm>
            <a:off x="4012496" y="1615011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19"/>
          <p:cNvSpPr txBox="1">
            <a:spLocks noGrp="1"/>
          </p:cNvSpPr>
          <p:nvPr>
            <p:ph type="subTitle" idx="3"/>
          </p:nvPr>
        </p:nvSpPr>
        <p:spPr>
          <a:xfrm>
            <a:off x="1382096" y="3342075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19"/>
          <p:cNvSpPr txBox="1">
            <a:spLocks noGrp="1"/>
          </p:cNvSpPr>
          <p:nvPr>
            <p:ph type="subTitle" idx="4"/>
          </p:nvPr>
        </p:nvSpPr>
        <p:spPr>
          <a:xfrm>
            <a:off x="4012496" y="3342075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9"/>
          <p:cNvSpPr txBox="1">
            <a:spLocks noGrp="1"/>
          </p:cNvSpPr>
          <p:nvPr>
            <p:ph type="subTitle" idx="5"/>
          </p:nvPr>
        </p:nvSpPr>
        <p:spPr>
          <a:xfrm>
            <a:off x="6642892" y="1615011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9"/>
          <p:cNvSpPr txBox="1">
            <a:spLocks noGrp="1"/>
          </p:cNvSpPr>
          <p:nvPr>
            <p:ph type="subTitle" idx="6"/>
          </p:nvPr>
        </p:nvSpPr>
        <p:spPr>
          <a:xfrm>
            <a:off x="6642892" y="3342075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9"/>
          <p:cNvSpPr txBox="1">
            <a:spLocks noGrp="1"/>
          </p:cNvSpPr>
          <p:nvPr>
            <p:ph type="subTitle" idx="7"/>
          </p:nvPr>
        </p:nvSpPr>
        <p:spPr>
          <a:xfrm>
            <a:off x="1385692" y="1279588"/>
            <a:ext cx="1821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8" name="Google Shape;468;p19"/>
          <p:cNvSpPr txBox="1">
            <a:spLocks noGrp="1"/>
          </p:cNvSpPr>
          <p:nvPr>
            <p:ph type="subTitle" idx="8"/>
          </p:nvPr>
        </p:nvSpPr>
        <p:spPr>
          <a:xfrm>
            <a:off x="4016088" y="1279588"/>
            <a:ext cx="1821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9" name="Google Shape;469;p19"/>
          <p:cNvSpPr txBox="1">
            <a:spLocks noGrp="1"/>
          </p:cNvSpPr>
          <p:nvPr>
            <p:ph type="subTitle" idx="9"/>
          </p:nvPr>
        </p:nvSpPr>
        <p:spPr>
          <a:xfrm>
            <a:off x="6646482" y="1279588"/>
            <a:ext cx="1821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0" name="Google Shape;470;p19"/>
          <p:cNvSpPr txBox="1">
            <a:spLocks noGrp="1"/>
          </p:cNvSpPr>
          <p:nvPr>
            <p:ph type="subTitle" idx="13"/>
          </p:nvPr>
        </p:nvSpPr>
        <p:spPr>
          <a:xfrm>
            <a:off x="1385692" y="3006675"/>
            <a:ext cx="1821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1" name="Google Shape;471;p19"/>
          <p:cNvSpPr txBox="1">
            <a:spLocks noGrp="1"/>
          </p:cNvSpPr>
          <p:nvPr>
            <p:ph type="subTitle" idx="14"/>
          </p:nvPr>
        </p:nvSpPr>
        <p:spPr>
          <a:xfrm>
            <a:off x="4016088" y="3006675"/>
            <a:ext cx="1821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2" name="Google Shape;472;p19"/>
          <p:cNvSpPr txBox="1">
            <a:spLocks noGrp="1"/>
          </p:cNvSpPr>
          <p:nvPr>
            <p:ph type="subTitle" idx="15"/>
          </p:nvPr>
        </p:nvSpPr>
        <p:spPr>
          <a:xfrm>
            <a:off x="6646481" y="3006675"/>
            <a:ext cx="1821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3" name="Google Shape;473;p19"/>
          <p:cNvSpPr/>
          <p:nvPr/>
        </p:nvSpPr>
        <p:spPr>
          <a:xfrm>
            <a:off x="8759213" y="48262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9"/>
          <p:cNvSpPr/>
          <p:nvPr/>
        </p:nvSpPr>
        <p:spPr>
          <a:xfrm>
            <a:off x="8469721" y="233036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9"/>
          <p:cNvSpPr/>
          <p:nvPr/>
        </p:nvSpPr>
        <p:spPr>
          <a:xfrm>
            <a:off x="-1780270" y="4866986"/>
            <a:ext cx="3044743" cy="146165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9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9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19"/>
          <p:cNvGrpSpPr/>
          <p:nvPr/>
        </p:nvGrpSpPr>
        <p:grpSpPr>
          <a:xfrm>
            <a:off x="-1832050" y="3757500"/>
            <a:ext cx="3148300" cy="1263895"/>
            <a:chOff x="6676775" y="1493468"/>
            <a:chExt cx="1935510" cy="777064"/>
          </a:xfrm>
        </p:grpSpPr>
        <p:sp>
          <p:nvSpPr>
            <p:cNvPr id="479" name="Google Shape;479;p19"/>
            <p:cNvSpPr/>
            <p:nvPr/>
          </p:nvSpPr>
          <p:spPr>
            <a:xfrm>
              <a:off x="6676775" y="1496292"/>
              <a:ext cx="1935510" cy="621948"/>
            </a:xfrm>
            <a:custGeom>
              <a:avLst/>
              <a:gdLst/>
              <a:ahLst/>
              <a:cxnLst/>
              <a:rect l="l" t="t" r="r" b="b"/>
              <a:pathLst>
                <a:path w="89794" h="28854" extrusionOk="0">
                  <a:moveTo>
                    <a:pt x="35306" y="0"/>
                  </a:moveTo>
                  <a:cubicBezTo>
                    <a:pt x="27062" y="0"/>
                    <a:pt x="16779" y="217"/>
                    <a:pt x="15561" y="217"/>
                  </a:cubicBezTo>
                  <a:cubicBezTo>
                    <a:pt x="13728" y="217"/>
                    <a:pt x="8565" y="1319"/>
                    <a:pt x="5387" y="5624"/>
                  </a:cubicBezTo>
                  <a:cubicBezTo>
                    <a:pt x="2188" y="9904"/>
                    <a:pt x="705" y="15661"/>
                    <a:pt x="467" y="21201"/>
                  </a:cubicBezTo>
                  <a:cubicBezTo>
                    <a:pt x="398" y="22594"/>
                    <a:pt x="91" y="23981"/>
                    <a:pt x="43" y="25395"/>
                  </a:cubicBezTo>
                  <a:cubicBezTo>
                    <a:pt x="0" y="27445"/>
                    <a:pt x="154" y="28748"/>
                    <a:pt x="2474" y="28748"/>
                  </a:cubicBezTo>
                  <a:cubicBezTo>
                    <a:pt x="19040" y="28748"/>
                    <a:pt x="35606" y="28853"/>
                    <a:pt x="52172" y="28853"/>
                  </a:cubicBezTo>
                  <a:cubicBezTo>
                    <a:pt x="55599" y="28853"/>
                    <a:pt x="59027" y="28849"/>
                    <a:pt x="62454" y="28838"/>
                  </a:cubicBezTo>
                  <a:cubicBezTo>
                    <a:pt x="66712" y="28817"/>
                    <a:pt x="70949" y="28796"/>
                    <a:pt x="75186" y="28769"/>
                  </a:cubicBezTo>
                  <a:cubicBezTo>
                    <a:pt x="77570" y="28748"/>
                    <a:pt x="79953" y="28727"/>
                    <a:pt x="82315" y="28684"/>
                  </a:cubicBezTo>
                  <a:cubicBezTo>
                    <a:pt x="82665" y="28684"/>
                    <a:pt x="83062" y="28706"/>
                    <a:pt x="83486" y="28727"/>
                  </a:cubicBezTo>
                  <a:cubicBezTo>
                    <a:pt x="83853" y="28748"/>
                    <a:pt x="84234" y="28768"/>
                    <a:pt x="84612" y="28768"/>
                  </a:cubicBezTo>
                  <a:cubicBezTo>
                    <a:pt x="85821" y="28768"/>
                    <a:pt x="87011" y="28565"/>
                    <a:pt x="87696" y="27556"/>
                  </a:cubicBezTo>
                  <a:cubicBezTo>
                    <a:pt x="88051" y="27027"/>
                    <a:pt x="88358" y="26322"/>
                    <a:pt x="88602" y="25549"/>
                  </a:cubicBezTo>
                  <a:cubicBezTo>
                    <a:pt x="89794" y="21842"/>
                    <a:pt x="89661" y="15995"/>
                    <a:pt x="86351" y="14559"/>
                  </a:cubicBezTo>
                  <a:cubicBezTo>
                    <a:pt x="82050" y="12727"/>
                    <a:pt x="70023" y="11625"/>
                    <a:pt x="68810" y="11493"/>
                  </a:cubicBezTo>
                  <a:cubicBezTo>
                    <a:pt x="67570" y="11381"/>
                    <a:pt x="63889" y="10523"/>
                    <a:pt x="60950" y="8315"/>
                  </a:cubicBezTo>
                  <a:cubicBezTo>
                    <a:pt x="57995" y="6106"/>
                    <a:pt x="49918" y="699"/>
                    <a:pt x="44754" y="217"/>
                  </a:cubicBezTo>
                  <a:cubicBezTo>
                    <a:pt x="43040" y="55"/>
                    <a:pt x="39428" y="0"/>
                    <a:pt x="353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6677680" y="1918540"/>
              <a:ext cx="1901841" cy="199686"/>
            </a:xfrm>
            <a:custGeom>
              <a:avLst/>
              <a:gdLst/>
              <a:ahLst/>
              <a:cxnLst/>
              <a:rect l="l" t="t" r="r" b="b"/>
              <a:pathLst>
                <a:path w="88232" h="9264" extrusionOk="0">
                  <a:moveTo>
                    <a:pt x="16049" y="1"/>
                  </a:moveTo>
                  <a:cubicBezTo>
                    <a:pt x="11965" y="1"/>
                    <a:pt x="8523" y="2892"/>
                    <a:pt x="7506" y="6865"/>
                  </a:cubicBezTo>
                  <a:lnTo>
                    <a:pt x="1" y="6865"/>
                  </a:lnTo>
                  <a:cubicBezTo>
                    <a:pt x="91" y="8300"/>
                    <a:pt x="530" y="9158"/>
                    <a:pt x="2432" y="9158"/>
                  </a:cubicBezTo>
                  <a:cubicBezTo>
                    <a:pt x="18998" y="9158"/>
                    <a:pt x="35564" y="9263"/>
                    <a:pt x="52130" y="9263"/>
                  </a:cubicBezTo>
                  <a:cubicBezTo>
                    <a:pt x="55557" y="9263"/>
                    <a:pt x="58985" y="9259"/>
                    <a:pt x="62412" y="9248"/>
                  </a:cubicBezTo>
                  <a:cubicBezTo>
                    <a:pt x="66670" y="9227"/>
                    <a:pt x="70907" y="9206"/>
                    <a:pt x="75144" y="9179"/>
                  </a:cubicBezTo>
                  <a:cubicBezTo>
                    <a:pt x="77528" y="9158"/>
                    <a:pt x="79911" y="9137"/>
                    <a:pt x="82273" y="9094"/>
                  </a:cubicBezTo>
                  <a:cubicBezTo>
                    <a:pt x="82305" y="9094"/>
                    <a:pt x="82338" y="9094"/>
                    <a:pt x="82371" y="9094"/>
                  </a:cubicBezTo>
                  <a:cubicBezTo>
                    <a:pt x="83036" y="9094"/>
                    <a:pt x="83812" y="9172"/>
                    <a:pt x="84578" y="9172"/>
                  </a:cubicBezTo>
                  <a:cubicBezTo>
                    <a:pt x="85792" y="9172"/>
                    <a:pt x="86979" y="8976"/>
                    <a:pt x="87654" y="7966"/>
                  </a:cubicBezTo>
                  <a:cubicBezTo>
                    <a:pt x="87855" y="7638"/>
                    <a:pt x="88051" y="7262"/>
                    <a:pt x="88232" y="6865"/>
                  </a:cubicBezTo>
                  <a:lnTo>
                    <a:pt x="83486" y="6865"/>
                  </a:lnTo>
                  <a:cubicBezTo>
                    <a:pt x="82469" y="2892"/>
                    <a:pt x="79027" y="1"/>
                    <a:pt x="74922" y="1"/>
                  </a:cubicBezTo>
                  <a:cubicBezTo>
                    <a:pt x="70839" y="1"/>
                    <a:pt x="67396" y="2892"/>
                    <a:pt x="66384" y="6865"/>
                  </a:cubicBezTo>
                  <a:lnTo>
                    <a:pt x="24607" y="6865"/>
                  </a:lnTo>
                  <a:cubicBezTo>
                    <a:pt x="23596" y="2892"/>
                    <a:pt x="20153" y="1"/>
                    <a:pt x="16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8134669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25" y="0"/>
                  </a:moveTo>
                  <a:cubicBezTo>
                    <a:pt x="3289" y="0"/>
                    <a:pt x="0" y="3284"/>
                    <a:pt x="0" y="7325"/>
                  </a:cubicBezTo>
                  <a:cubicBezTo>
                    <a:pt x="0" y="11387"/>
                    <a:pt x="3289" y="14671"/>
                    <a:pt x="7325" y="14671"/>
                  </a:cubicBezTo>
                  <a:cubicBezTo>
                    <a:pt x="11387" y="14671"/>
                    <a:pt x="14676" y="11387"/>
                    <a:pt x="14676" y="7325"/>
                  </a:cubicBezTo>
                  <a:cubicBezTo>
                    <a:pt x="14676" y="3284"/>
                    <a:pt x="11387" y="0"/>
                    <a:pt x="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8204525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1" y="1833"/>
                    <a:pt x="1" y="4084"/>
                  </a:cubicBezTo>
                  <a:cubicBezTo>
                    <a:pt x="1" y="6356"/>
                    <a:pt x="1833" y="8189"/>
                    <a:pt x="4084" y="8189"/>
                  </a:cubicBezTo>
                  <a:cubicBezTo>
                    <a:pt x="6356" y="8189"/>
                    <a:pt x="8189" y="6356"/>
                    <a:pt x="8189" y="4084"/>
                  </a:cubicBezTo>
                  <a:cubicBezTo>
                    <a:pt x="8189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8264467" y="2084077"/>
              <a:ext cx="56172" cy="56172"/>
            </a:xfrm>
            <a:custGeom>
              <a:avLst/>
              <a:gdLst/>
              <a:ahLst/>
              <a:cxnLst/>
              <a:rect l="l" t="t" r="r" b="b"/>
              <a:pathLst>
                <a:path w="2606" h="2606" extrusionOk="0">
                  <a:moveTo>
                    <a:pt x="1303" y="0"/>
                  </a:moveTo>
                  <a:cubicBezTo>
                    <a:pt x="599" y="0"/>
                    <a:pt x="0" y="599"/>
                    <a:pt x="0" y="1303"/>
                  </a:cubicBezTo>
                  <a:cubicBezTo>
                    <a:pt x="0" y="2029"/>
                    <a:pt x="599" y="2606"/>
                    <a:pt x="1303" y="2606"/>
                  </a:cubicBezTo>
                  <a:cubicBezTo>
                    <a:pt x="2034" y="2606"/>
                    <a:pt x="2606" y="2029"/>
                    <a:pt x="2606" y="1303"/>
                  </a:cubicBezTo>
                  <a:cubicBezTo>
                    <a:pt x="2606" y="599"/>
                    <a:pt x="2034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6865588" y="1954277"/>
              <a:ext cx="316363" cy="316255"/>
            </a:xfrm>
            <a:custGeom>
              <a:avLst/>
              <a:gdLst/>
              <a:ahLst/>
              <a:cxnLst/>
              <a:rect l="l" t="t" r="r" b="b"/>
              <a:pathLst>
                <a:path w="14677" h="14672" extrusionOk="0">
                  <a:moveTo>
                    <a:pt x="7331" y="0"/>
                  </a:moveTo>
                  <a:cubicBezTo>
                    <a:pt x="3290" y="0"/>
                    <a:pt x="1" y="3284"/>
                    <a:pt x="1" y="7325"/>
                  </a:cubicBezTo>
                  <a:cubicBezTo>
                    <a:pt x="1" y="11387"/>
                    <a:pt x="3290" y="14671"/>
                    <a:pt x="7331" y="14671"/>
                  </a:cubicBezTo>
                  <a:cubicBezTo>
                    <a:pt x="11388" y="14671"/>
                    <a:pt x="14677" y="11387"/>
                    <a:pt x="14677" y="7325"/>
                  </a:cubicBezTo>
                  <a:cubicBezTo>
                    <a:pt x="14677" y="3284"/>
                    <a:pt x="11388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6935574" y="2024135"/>
              <a:ext cx="176514" cy="176514"/>
            </a:xfrm>
            <a:custGeom>
              <a:avLst/>
              <a:gdLst/>
              <a:ahLst/>
              <a:cxnLst/>
              <a:rect l="l" t="t" r="r" b="b"/>
              <a:pathLst>
                <a:path w="8189" h="8189" extrusionOk="0">
                  <a:moveTo>
                    <a:pt x="4084" y="1"/>
                  </a:moveTo>
                  <a:cubicBezTo>
                    <a:pt x="1833" y="1"/>
                    <a:pt x="0" y="1833"/>
                    <a:pt x="0" y="4084"/>
                  </a:cubicBezTo>
                  <a:cubicBezTo>
                    <a:pt x="0" y="6356"/>
                    <a:pt x="1833" y="8189"/>
                    <a:pt x="4084" y="8189"/>
                  </a:cubicBezTo>
                  <a:cubicBezTo>
                    <a:pt x="6356" y="8189"/>
                    <a:pt x="8188" y="6356"/>
                    <a:pt x="8188" y="4084"/>
                  </a:cubicBezTo>
                  <a:cubicBezTo>
                    <a:pt x="8188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6995495" y="2084077"/>
              <a:ext cx="56086" cy="56172"/>
            </a:xfrm>
            <a:custGeom>
              <a:avLst/>
              <a:gdLst/>
              <a:ahLst/>
              <a:cxnLst/>
              <a:rect l="l" t="t" r="r" b="b"/>
              <a:pathLst>
                <a:path w="2602" h="2606" extrusionOk="0">
                  <a:moveTo>
                    <a:pt x="1304" y="0"/>
                  </a:moveTo>
                  <a:cubicBezTo>
                    <a:pt x="594" y="0"/>
                    <a:pt x="1" y="599"/>
                    <a:pt x="1" y="1303"/>
                  </a:cubicBezTo>
                  <a:cubicBezTo>
                    <a:pt x="1" y="2029"/>
                    <a:pt x="594" y="2606"/>
                    <a:pt x="1304" y="2606"/>
                  </a:cubicBezTo>
                  <a:cubicBezTo>
                    <a:pt x="2029" y="2606"/>
                    <a:pt x="2601" y="2029"/>
                    <a:pt x="2601" y="1303"/>
                  </a:cubicBezTo>
                  <a:cubicBezTo>
                    <a:pt x="2601" y="599"/>
                    <a:pt x="2029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535337" y="1518083"/>
              <a:ext cx="484750" cy="239972"/>
            </a:xfrm>
            <a:custGeom>
              <a:avLst/>
              <a:gdLst/>
              <a:ahLst/>
              <a:cxnLst/>
              <a:rect l="l" t="t" r="r" b="b"/>
              <a:pathLst>
                <a:path w="22489" h="11133" extrusionOk="0">
                  <a:moveTo>
                    <a:pt x="1185" y="0"/>
                  </a:moveTo>
                  <a:cubicBezTo>
                    <a:pt x="1044" y="0"/>
                    <a:pt x="906" y="11"/>
                    <a:pt x="774" y="43"/>
                  </a:cubicBezTo>
                  <a:cubicBezTo>
                    <a:pt x="1" y="196"/>
                    <a:pt x="1" y="1256"/>
                    <a:pt x="64" y="1854"/>
                  </a:cubicBezTo>
                  <a:cubicBezTo>
                    <a:pt x="266" y="4301"/>
                    <a:pt x="462" y="6753"/>
                    <a:pt x="1150" y="9136"/>
                  </a:cubicBezTo>
                  <a:cubicBezTo>
                    <a:pt x="1235" y="9422"/>
                    <a:pt x="1346" y="9730"/>
                    <a:pt x="1547" y="9952"/>
                  </a:cubicBezTo>
                  <a:cubicBezTo>
                    <a:pt x="1897" y="10349"/>
                    <a:pt x="2739" y="10280"/>
                    <a:pt x="3242" y="10349"/>
                  </a:cubicBezTo>
                  <a:cubicBezTo>
                    <a:pt x="3952" y="10439"/>
                    <a:pt x="4656" y="10482"/>
                    <a:pt x="5387" y="10545"/>
                  </a:cubicBezTo>
                  <a:cubicBezTo>
                    <a:pt x="7924" y="10746"/>
                    <a:pt x="10461" y="10879"/>
                    <a:pt x="12998" y="10969"/>
                  </a:cubicBezTo>
                  <a:cubicBezTo>
                    <a:pt x="14927" y="11023"/>
                    <a:pt x="16841" y="11081"/>
                    <a:pt x="18766" y="11081"/>
                  </a:cubicBezTo>
                  <a:cubicBezTo>
                    <a:pt x="19108" y="11081"/>
                    <a:pt x="19450" y="11079"/>
                    <a:pt x="19793" y="11075"/>
                  </a:cubicBezTo>
                  <a:cubicBezTo>
                    <a:pt x="19809" y="11074"/>
                    <a:pt x="19827" y="11074"/>
                    <a:pt x="19845" y="11074"/>
                  </a:cubicBezTo>
                  <a:cubicBezTo>
                    <a:pt x="20113" y="11074"/>
                    <a:pt x="20595" y="11133"/>
                    <a:pt x="21072" y="11133"/>
                  </a:cubicBezTo>
                  <a:cubicBezTo>
                    <a:pt x="21724" y="11133"/>
                    <a:pt x="22367" y="11023"/>
                    <a:pt x="22441" y="10503"/>
                  </a:cubicBezTo>
                  <a:cubicBezTo>
                    <a:pt x="22489" y="10175"/>
                    <a:pt x="22203" y="9910"/>
                    <a:pt x="21938" y="9687"/>
                  </a:cubicBezTo>
                  <a:cubicBezTo>
                    <a:pt x="21165" y="9089"/>
                    <a:pt x="20413" y="8496"/>
                    <a:pt x="19618" y="7924"/>
                  </a:cubicBezTo>
                  <a:cubicBezTo>
                    <a:pt x="14566" y="4190"/>
                    <a:pt x="8803" y="1102"/>
                    <a:pt x="2517" y="154"/>
                  </a:cubicBezTo>
                  <a:cubicBezTo>
                    <a:pt x="2209" y="112"/>
                    <a:pt x="1897" y="64"/>
                    <a:pt x="1611" y="22"/>
                  </a:cubicBezTo>
                  <a:cubicBezTo>
                    <a:pt x="1468" y="11"/>
                    <a:pt x="1325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055436" y="1517480"/>
              <a:ext cx="461342" cy="219926"/>
            </a:xfrm>
            <a:custGeom>
              <a:avLst/>
              <a:gdLst/>
              <a:ahLst/>
              <a:cxnLst/>
              <a:rect l="l" t="t" r="r" b="b"/>
              <a:pathLst>
                <a:path w="21403" h="10203" extrusionOk="0">
                  <a:moveTo>
                    <a:pt x="18650" y="1"/>
                  </a:moveTo>
                  <a:cubicBezTo>
                    <a:pt x="18555" y="1"/>
                    <a:pt x="18457" y="3"/>
                    <a:pt x="18357" y="7"/>
                  </a:cubicBezTo>
                  <a:cubicBezTo>
                    <a:pt x="15206" y="140"/>
                    <a:pt x="12049" y="293"/>
                    <a:pt x="8871" y="447"/>
                  </a:cubicBezTo>
                  <a:cubicBezTo>
                    <a:pt x="7855" y="489"/>
                    <a:pt x="6705" y="537"/>
                    <a:pt x="5757" y="1040"/>
                  </a:cubicBezTo>
                  <a:cubicBezTo>
                    <a:pt x="5143" y="1374"/>
                    <a:pt x="4587" y="1882"/>
                    <a:pt x="4105" y="2391"/>
                  </a:cubicBezTo>
                  <a:cubicBezTo>
                    <a:pt x="2892" y="3646"/>
                    <a:pt x="1939" y="5192"/>
                    <a:pt x="1213" y="6760"/>
                  </a:cubicBezTo>
                  <a:cubicBezTo>
                    <a:pt x="991" y="7242"/>
                    <a:pt x="0" y="9096"/>
                    <a:pt x="482" y="9625"/>
                  </a:cubicBezTo>
                  <a:cubicBezTo>
                    <a:pt x="860" y="10014"/>
                    <a:pt x="6898" y="10203"/>
                    <a:pt x="12354" y="10203"/>
                  </a:cubicBezTo>
                  <a:cubicBezTo>
                    <a:pt x="16846" y="10203"/>
                    <a:pt x="20944" y="10075"/>
                    <a:pt x="21164" y="9826"/>
                  </a:cubicBezTo>
                  <a:cubicBezTo>
                    <a:pt x="21207" y="9805"/>
                    <a:pt x="21207" y="9758"/>
                    <a:pt x="21228" y="9715"/>
                  </a:cubicBezTo>
                  <a:cubicBezTo>
                    <a:pt x="21402" y="9276"/>
                    <a:pt x="21318" y="8656"/>
                    <a:pt x="21297" y="8190"/>
                  </a:cubicBezTo>
                  <a:cubicBezTo>
                    <a:pt x="21249" y="7374"/>
                    <a:pt x="21185" y="6537"/>
                    <a:pt x="21095" y="5722"/>
                  </a:cubicBezTo>
                  <a:cubicBezTo>
                    <a:pt x="21032" y="4880"/>
                    <a:pt x="20921" y="4064"/>
                    <a:pt x="20830" y="3227"/>
                  </a:cubicBezTo>
                  <a:cubicBezTo>
                    <a:pt x="20767" y="2740"/>
                    <a:pt x="20788" y="2057"/>
                    <a:pt x="20656" y="1437"/>
                  </a:cubicBezTo>
                  <a:cubicBezTo>
                    <a:pt x="20433" y="268"/>
                    <a:pt x="19689" y="1"/>
                    <a:pt x="18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506993" y="1493468"/>
              <a:ext cx="62165" cy="627725"/>
            </a:xfrm>
            <a:custGeom>
              <a:avLst/>
              <a:gdLst/>
              <a:ahLst/>
              <a:cxnLst/>
              <a:rect l="l" t="t" r="r" b="b"/>
              <a:pathLst>
                <a:path w="2884" h="29122" extrusionOk="0">
                  <a:moveTo>
                    <a:pt x="169" y="1"/>
                  </a:moveTo>
                  <a:cubicBezTo>
                    <a:pt x="87" y="1"/>
                    <a:pt x="0" y="65"/>
                    <a:pt x="13" y="168"/>
                  </a:cubicBezTo>
                  <a:cubicBezTo>
                    <a:pt x="188" y="1254"/>
                    <a:pt x="368" y="2355"/>
                    <a:pt x="521" y="3436"/>
                  </a:cubicBezTo>
                  <a:cubicBezTo>
                    <a:pt x="1183" y="7784"/>
                    <a:pt x="1824" y="12153"/>
                    <a:pt x="2243" y="16544"/>
                  </a:cubicBezTo>
                  <a:cubicBezTo>
                    <a:pt x="2661" y="20670"/>
                    <a:pt x="2682" y="24864"/>
                    <a:pt x="2486" y="28990"/>
                  </a:cubicBezTo>
                  <a:cubicBezTo>
                    <a:pt x="2486" y="29078"/>
                    <a:pt x="2558" y="29121"/>
                    <a:pt x="2629" y="29121"/>
                  </a:cubicBezTo>
                  <a:cubicBezTo>
                    <a:pt x="2701" y="29121"/>
                    <a:pt x="2772" y="29078"/>
                    <a:pt x="2772" y="28990"/>
                  </a:cubicBezTo>
                  <a:cubicBezTo>
                    <a:pt x="2883" y="26850"/>
                    <a:pt x="2883" y="24711"/>
                    <a:pt x="2836" y="22571"/>
                  </a:cubicBezTo>
                  <a:cubicBezTo>
                    <a:pt x="2772" y="17958"/>
                    <a:pt x="2221" y="13409"/>
                    <a:pt x="1581" y="8864"/>
                  </a:cubicBezTo>
                  <a:cubicBezTo>
                    <a:pt x="1183" y="5930"/>
                    <a:pt x="765" y="3017"/>
                    <a:pt x="299" y="104"/>
                  </a:cubicBezTo>
                  <a:cubicBezTo>
                    <a:pt x="281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8014570" y="1741644"/>
              <a:ext cx="64406" cy="379540"/>
            </a:xfrm>
            <a:custGeom>
              <a:avLst/>
              <a:gdLst/>
              <a:ahLst/>
              <a:cxnLst/>
              <a:rect l="l" t="t" r="r" b="b"/>
              <a:pathLst>
                <a:path w="2988" h="17608" extrusionOk="0">
                  <a:moveTo>
                    <a:pt x="197" y="1"/>
                  </a:moveTo>
                  <a:cubicBezTo>
                    <a:pt x="96" y="1"/>
                    <a:pt x="0" y="107"/>
                    <a:pt x="75" y="200"/>
                  </a:cubicBezTo>
                  <a:cubicBezTo>
                    <a:pt x="1754" y="2514"/>
                    <a:pt x="2394" y="5364"/>
                    <a:pt x="2527" y="8165"/>
                  </a:cubicBezTo>
                  <a:cubicBezTo>
                    <a:pt x="2659" y="11295"/>
                    <a:pt x="1955" y="14367"/>
                    <a:pt x="1621" y="17476"/>
                  </a:cubicBezTo>
                  <a:cubicBezTo>
                    <a:pt x="1611" y="17564"/>
                    <a:pt x="1677" y="17607"/>
                    <a:pt x="1748" y="17607"/>
                  </a:cubicBezTo>
                  <a:cubicBezTo>
                    <a:pt x="1820" y="17607"/>
                    <a:pt x="1897" y="17564"/>
                    <a:pt x="1907" y="17476"/>
                  </a:cubicBezTo>
                  <a:cubicBezTo>
                    <a:pt x="2241" y="14256"/>
                    <a:pt x="2988" y="11099"/>
                    <a:pt x="2792" y="7853"/>
                  </a:cubicBezTo>
                  <a:cubicBezTo>
                    <a:pt x="2638" y="5099"/>
                    <a:pt x="1976" y="2318"/>
                    <a:pt x="318" y="67"/>
                  </a:cubicBezTo>
                  <a:cubicBezTo>
                    <a:pt x="285" y="20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050630" y="1722202"/>
              <a:ext cx="215572" cy="398983"/>
            </a:xfrm>
            <a:custGeom>
              <a:avLst/>
              <a:gdLst/>
              <a:ahLst/>
              <a:cxnLst/>
              <a:rect l="l" t="t" r="r" b="b"/>
              <a:pathLst>
                <a:path w="10001" h="18510" extrusionOk="0">
                  <a:moveTo>
                    <a:pt x="706" y="0"/>
                  </a:moveTo>
                  <a:cubicBezTo>
                    <a:pt x="664" y="0"/>
                    <a:pt x="624" y="19"/>
                    <a:pt x="599" y="64"/>
                  </a:cubicBezTo>
                  <a:cubicBezTo>
                    <a:pt x="1" y="943"/>
                    <a:pt x="202" y="2203"/>
                    <a:pt x="705" y="3088"/>
                  </a:cubicBezTo>
                  <a:cubicBezTo>
                    <a:pt x="1457" y="4412"/>
                    <a:pt x="2824" y="5423"/>
                    <a:pt x="3952" y="6440"/>
                  </a:cubicBezTo>
                  <a:cubicBezTo>
                    <a:pt x="5255" y="7632"/>
                    <a:pt x="6558" y="8824"/>
                    <a:pt x="7569" y="10259"/>
                  </a:cubicBezTo>
                  <a:cubicBezTo>
                    <a:pt x="8676" y="11827"/>
                    <a:pt x="9094" y="13611"/>
                    <a:pt x="9402" y="15465"/>
                  </a:cubicBezTo>
                  <a:cubicBezTo>
                    <a:pt x="9576" y="16434"/>
                    <a:pt x="9709" y="17409"/>
                    <a:pt x="9709" y="18378"/>
                  </a:cubicBezTo>
                  <a:cubicBezTo>
                    <a:pt x="9709" y="18466"/>
                    <a:pt x="9782" y="18509"/>
                    <a:pt x="9855" y="18509"/>
                  </a:cubicBezTo>
                  <a:cubicBezTo>
                    <a:pt x="9927" y="18509"/>
                    <a:pt x="10000" y="18466"/>
                    <a:pt x="10000" y="18378"/>
                  </a:cubicBezTo>
                  <a:cubicBezTo>
                    <a:pt x="10000" y="17277"/>
                    <a:pt x="9820" y="16170"/>
                    <a:pt x="9624" y="15110"/>
                  </a:cubicBezTo>
                  <a:cubicBezTo>
                    <a:pt x="9312" y="13368"/>
                    <a:pt x="8893" y="11694"/>
                    <a:pt x="7882" y="10238"/>
                  </a:cubicBezTo>
                  <a:cubicBezTo>
                    <a:pt x="6928" y="8866"/>
                    <a:pt x="5715" y="7696"/>
                    <a:pt x="4503" y="6573"/>
                  </a:cubicBezTo>
                  <a:cubicBezTo>
                    <a:pt x="3353" y="5514"/>
                    <a:pt x="1966" y="4497"/>
                    <a:pt x="1102" y="3194"/>
                  </a:cubicBezTo>
                  <a:cubicBezTo>
                    <a:pt x="552" y="2357"/>
                    <a:pt x="223" y="1102"/>
                    <a:pt x="838" y="217"/>
                  </a:cubicBezTo>
                  <a:cubicBezTo>
                    <a:pt x="916" y="109"/>
                    <a:pt x="80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602349" y="1792965"/>
              <a:ext cx="69084" cy="29487"/>
            </a:xfrm>
            <a:custGeom>
              <a:avLst/>
              <a:gdLst/>
              <a:ahLst/>
              <a:cxnLst/>
              <a:rect l="l" t="t" r="r" b="b"/>
              <a:pathLst>
                <a:path w="3205" h="1368" extrusionOk="0">
                  <a:moveTo>
                    <a:pt x="1590" y="1"/>
                  </a:moveTo>
                  <a:cubicBezTo>
                    <a:pt x="710" y="1"/>
                    <a:pt x="1" y="308"/>
                    <a:pt x="1" y="684"/>
                  </a:cubicBezTo>
                  <a:cubicBezTo>
                    <a:pt x="1" y="1060"/>
                    <a:pt x="710" y="1367"/>
                    <a:pt x="1590" y="1367"/>
                  </a:cubicBezTo>
                  <a:cubicBezTo>
                    <a:pt x="2495" y="1367"/>
                    <a:pt x="3205" y="1060"/>
                    <a:pt x="3205" y="684"/>
                  </a:cubicBezTo>
                  <a:cubicBezTo>
                    <a:pt x="3205" y="308"/>
                    <a:pt x="249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7167647" y="1792965"/>
              <a:ext cx="68976" cy="29487"/>
            </a:xfrm>
            <a:custGeom>
              <a:avLst/>
              <a:gdLst/>
              <a:ahLst/>
              <a:cxnLst/>
              <a:rect l="l" t="t" r="r" b="b"/>
              <a:pathLst>
                <a:path w="3200" h="1368" extrusionOk="0">
                  <a:moveTo>
                    <a:pt x="1589" y="1"/>
                  </a:moveTo>
                  <a:cubicBezTo>
                    <a:pt x="705" y="1"/>
                    <a:pt x="0" y="308"/>
                    <a:pt x="0" y="684"/>
                  </a:cubicBezTo>
                  <a:cubicBezTo>
                    <a:pt x="0" y="1060"/>
                    <a:pt x="705" y="1367"/>
                    <a:pt x="1589" y="1367"/>
                  </a:cubicBezTo>
                  <a:cubicBezTo>
                    <a:pt x="2495" y="1367"/>
                    <a:pt x="3199" y="1060"/>
                    <a:pt x="3199" y="684"/>
                  </a:cubicBezTo>
                  <a:cubicBezTo>
                    <a:pt x="3199" y="308"/>
                    <a:pt x="249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6741954" y="1535176"/>
              <a:ext cx="344902" cy="173647"/>
            </a:xfrm>
            <a:custGeom>
              <a:avLst/>
              <a:gdLst/>
              <a:ahLst/>
              <a:cxnLst/>
              <a:rect l="l" t="t" r="r" b="b"/>
              <a:pathLst>
                <a:path w="16001" h="8056" extrusionOk="0">
                  <a:moveTo>
                    <a:pt x="12334" y="0"/>
                  </a:moveTo>
                  <a:cubicBezTo>
                    <a:pt x="10473" y="0"/>
                    <a:pt x="8158" y="129"/>
                    <a:pt x="6446" y="245"/>
                  </a:cubicBezTo>
                  <a:cubicBezTo>
                    <a:pt x="4990" y="1061"/>
                    <a:pt x="3533" y="2205"/>
                    <a:pt x="2363" y="3820"/>
                  </a:cubicBezTo>
                  <a:cubicBezTo>
                    <a:pt x="1436" y="5054"/>
                    <a:pt x="663" y="6421"/>
                    <a:pt x="1" y="7877"/>
                  </a:cubicBezTo>
                  <a:cubicBezTo>
                    <a:pt x="1055" y="7970"/>
                    <a:pt x="2400" y="8055"/>
                    <a:pt x="3797" y="8055"/>
                  </a:cubicBezTo>
                  <a:cubicBezTo>
                    <a:pt x="4708" y="8055"/>
                    <a:pt x="5642" y="8019"/>
                    <a:pt x="6531" y="7925"/>
                  </a:cubicBezTo>
                  <a:cubicBezTo>
                    <a:pt x="10418" y="7459"/>
                    <a:pt x="16001" y="1347"/>
                    <a:pt x="15492" y="420"/>
                  </a:cubicBezTo>
                  <a:cubicBezTo>
                    <a:pt x="15334" y="106"/>
                    <a:pt x="14020" y="0"/>
                    <a:pt x="1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8536156" y="1809648"/>
              <a:ext cx="35178" cy="27073"/>
            </a:xfrm>
            <a:custGeom>
              <a:avLst/>
              <a:gdLst/>
              <a:ahLst/>
              <a:cxnLst/>
              <a:rect l="l" t="t" r="r" b="b"/>
              <a:pathLst>
                <a:path w="1632" h="1256" extrusionOk="0"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10" y="1255"/>
                  </a:moveTo>
                  <a:lnTo>
                    <a:pt x="1610" y="1255"/>
                  </a:lnTo>
                  <a:lnTo>
                    <a:pt x="1610" y="1255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589" y="1213"/>
                  </a:moveTo>
                  <a:cubicBezTo>
                    <a:pt x="1589" y="1213"/>
                    <a:pt x="1589" y="1234"/>
                    <a:pt x="1610" y="1234"/>
                  </a:cubicBezTo>
                  <a:cubicBezTo>
                    <a:pt x="1589" y="1234"/>
                    <a:pt x="1589" y="1213"/>
                    <a:pt x="1589" y="1213"/>
                  </a:cubicBez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192"/>
                  </a:moveTo>
                  <a:lnTo>
                    <a:pt x="1589" y="1192"/>
                  </a:lnTo>
                  <a:lnTo>
                    <a:pt x="1589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71"/>
                  </a:moveTo>
                  <a:lnTo>
                    <a:pt x="1563" y="1171"/>
                  </a:lnTo>
                  <a:lnTo>
                    <a:pt x="1563" y="1171"/>
                  </a:lnTo>
                  <a:close/>
                  <a:moveTo>
                    <a:pt x="1541" y="1171"/>
                  </a:moveTo>
                  <a:lnTo>
                    <a:pt x="1563" y="1171"/>
                  </a:lnTo>
                  <a:lnTo>
                    <a:pt x="1541" y="1171"/>
                  </a:lnTo>
                  <a:close/>
                  <a:moveTo>
                    <a:pt x="1541" y="1149"/>
                  </a:moveTo>
                  <a:lnTo>
                    <a:pt x="1541" y="1171"/>
                  </a:lnTo>
                  <a:lnTo>
                    <a:pt x="1541" y="1149"/>
                  </a:lnTo>
                  <a:close/>
                  <a:moveTo>
                    <a:pt x="1541" y="1149"/>
                  </a:moveTo>
                  <a:lnTo>
                    <a:pt x="1541" y="1149"/>
                  </a:lnTo>
                  <a:lnTo>
                    <a:pt x="1541" y="1149"/>
                  </a:lnTo>
                  <a:close/>
                  <a:moveTo>
                    <a:pt x="1520" y="1149"/>
                  </a:moveTo>
                  <a:lnTo>
                    <a:pt x="1541" y="1149"/>
                  </a:lnTo>
                  <a:lnTo>
                    <a:pt x="1520" y="1149"/>
                  </a:lnTo>
                  <a:close/>
                  <a:moveTo>
                    <a:pt x="85" y="21"/>
                  </a:moveTo>
                  <a:lnTo>
                    <a:pt x="85" y="21"/>
                  </a:lnTo>
                  <a:cubicBezTo>
                    <a:pt x="662" y="286"/>
                    <a:pt x="1144" y="662"/>
                    <a:pt x="1520" y="1149"/>
                  </a:cubicBezTo>
                  <a:cubicBezTo>
                    <a:pt x="1144" y="662"/>
                    <a:pt x="662" y="286"/>
                    <a:pt x="85" y="21"/>
                  </a:cubicBezTo>
                  <a:lnTo>
                    <a:pt x="85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8403835" y="1777338"/>
              <a:ext cx="195137" cy="141228"/>
            </a:xfrm>
            <a:custGeom>
              <a:avLst/>
              <a:gdLst/>
              <a:ahLst/>
              <a:cxnLst/>
              <a:rect l="l" t="t" r="r" b="b"/>
              <a:pathLst>
                <a:path w="9053" h="6552" extrusionOk="0">
                  <a:moveTo>
                    <a:pt x="377" y="0"/>
                  </a:moveTo>
                  <a:cubicBezTo>
                    <a:pt x="112" y="503"/>
                    <a:pt x="1" y="1165"/>
                    <a:pt x="684" y="1875"/>
                  </a:cubicBezTo>
                  <a:cubicBezTo>
                    <a:pt x="2035" y="3310"/>
                    <a:pt x="5938" y="6552"/>
                    <a:pt x="7484" y="6552"/>
                  </a:cubicBezTo>
                  <a:lnTo>
                    <a:pt x="7659" y="6552"/>
                  </a:lnTo>
                  <a:cubicBezTo>
                    <a:pt x="8125" y="6440"/>
                    <a:pt x="8607" y="6308"/>
                    <a:pt x="9052" y="6176"/>
                  </a:cubicBezTo>
                  <a:cubicBezTo>
                    <a:pt x="8851" y="4852"/>
                    <a:pt x="8454" y="3660"/>
                    <a:pt x="7770" y="2754"/>
                  </a:cubicBezTo>
                  <a:lnTo>
                    <a:pt x="7749" y="2754"/>
                  </a:lnTo>
                  <a:lnTo>
                    <a:pt x="7749" y="2733"/>
                  </a:lnTo>
                  <a:cubicBezTo>
                    <a:pt x="7728" y="2733"/>
                    <a:pt x="7728" y="2712"/>
                    <a:pt x="7728" y="2712"/>
                  </a:cubicBezTo>
                  <a:lnTo>
                    <a:pt x="7728" y="2691"/>
                  </a:lnTo>
                  <a:lnTo>
                    <a:pt x="7702" y="2691"/>
                  </a:lnTo>
                  <a:lnTo>
                    <a:pt x="7702" y="2670"/>
                  </a:lnTo>
                  <a:lnTo>
                    <a:pt x="7680" y="2670"/>
                  </a:lnTo>
                  <a:lnTo>
                    <a:pt x="7680" y="2648"/>
                  </a:lnTo>
                  <a:lnTo>
                    <a:pt x="7659" y="2648"/>
                  </a:lnTo>
                  <a:cubicBezTo>
                    <a:pt x="7283" y="2161"/>
                    <a:pt x="6801" y="1785"/>
                    <a:pt x="6224" y="1520"/>
                  </a:cubicBezTo>
                  <a:lnTo>
                    <a:pt x="6182" y="1520"/>
                  </a:lnTo>
                  <a:cubicBezTo>
                    <a:pt x="6182" y="1499"/>
                    <a:pt x="6160" y="1499"/>
                    <a:pt x="6160" y="1499"/>
                  </a:cubicBezTo>
                  <a:lnTo>
                    <a:pt x="6139" y="1499"/>
                  </a:lnTo>
                  <a:cubicBezTo>
                    <a:pt x="4768" y="927"/>
                    <a:pt x="2670" y="419"/>
                    <a:pt x="377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6697208" y="1753930"/>
              <a:ext cx="104714" cy="101395"/>
            </a:xfrm>
            <a:custGeom>
              <a:avLst/>
              <a:gdLst/>
              <a:ahLst/>
              <a:cxnLst/>
              <a:rect l="l" t="t" r="r" b="b"/>
              <a:pathLst>
                <a:path w="4858" h="4704" extrusionOk="0">
                  <a:moveTo>
                    <a:pt x="1192" y="0"/>
                  </a:moveTo>
                  <a:cubicBezTo>
                    <a:pt x="663" y="1526"/>
                    <a:pt x="287" y="3115"/>
                    <a:pt x="1" y="4704"/>
                  </a:cubicBezTo>
                  <a:cubicBezTo>
                    <a:pt x="1637" y="4682"/>
                    <a:pt x="4857" y="4439"/>
                    <a:pt x="4857" y="3136"/>
                  </a:cubicBezTo>
                  <a:cubicBezTo>
                    <a:pt x="4857" y="1854"/>
                    <a:pt x="2474" y="578"/>
                    <a:pt x="1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2401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/>
          <p:nvPr/>
        </p:nvSpPr>
        <p:spPr>
          <a:xfrm>
            <a:off x="3506727" y="304093"/>
            <a:ext cx="1040462" cy="24959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/>
          <p:nvPr/>
        </p:nvSpPr>
        <p:spPr>
          <a:xfrm>
            <a:off x="72684" y="2534606"/>
            <a:ext cx="640548" cy="152424"/>
          </a:xfrm>
          <a:custGeom>
            <a:avLst/>
            <a:gdLst/>
            <a:ahLst/>
            <a:cxnLst/>
            <a:rect l="l" t="t" r="r" b="b"/>
            <a:pathLst>
              <a:path w="5959" h="1418" extrusionOk="0">
                <a:moveTo>
                  <a:pt x="2471" y="1"/>
                </a:moveTo>
                <a:cubicBezTo>
                  <a:pt x="2337" y="1"/>
                  <a:pt x="2219" y="86"/>
                  <a:pt x="2119" y="205"/>
                </a:cubicBezTo>
                <a:cubicBezTo>
                  <a:pt x="1965" y="359"/>
                  <a:pt x="1854" y="560"/>
                  <a:pt x="1812" y="777"/>
                </a:cubicBezTo>
                <a:cubicBezTo>
                  <a:pt x="1738" y="743"/>
                  <a:pt x="1665" y="708"/>
                  <a:pt x="1582" y="708"/>
                </a:cubicBezTo>
                <a:cubicBezTo>
                  <a:pt x="1564" y="708"/>
                  <a:pt x="1545" y="710"/>
                  <a:pt x="1526" y="714"/>
                </a:cubicBezTo>
                <a:cubicBezTo>
                  <a:pt x="1436" y="714"/>
                  <a:pt x="1346" y="798"/>
                  <a:pt x="1346" y="910"/>
                </a:cubicBezTo>
                <a:cubicBezTo>
                  <a:pt x="1248" y="798"/>
                  <a:pt x="1122" y="741"/>
                  <a:pt x="999" y="741"/>
                </a:cubicBezTo>
                <a:cubicBezTo>
                  <a:pt x="928" y="741"/>
                  <a:pt x="858" y="760"/>
                  <a:pt x="795" y="798"/>
                </a:cubicBezTo>
                <a:cubicBezTo>
                  <a:pt x="620" y="888"/>
                  <a:pt x="530" y="1111"/>
                  <a:pt x="376" y="1243"/>
                </a:cubicBezTo>
                <a:cubicBezTo>
                  <a:pt x="307" y="1328"/>
                  <a:pt x="90" y="1376"/>
                  <a:pt x="0" y="1418"/>
                </a:cubicBezTo>
                <a:lnTo>
                  <a:pt x="5959" y="1418"/>
                </a:lnTo>
                <a:cubicBezTo>
                  <a:pt x="5736" y="1397"/>
                  <a:pt x="5471" y="1328"/>
                  <a:pt x="5339" y="1090"/>
                </a:cubicBezTo>
                <a:cubicBezTo>
                  <a:pt x="5275" y="1000"/>
                  <a:pt x="5254" y="888"/>
                  <a:pt x="5164" y="825"/>
                </a:cubicBezTo>
                <a:cubicBezTo>
                  <a:pt x="5137" y="811"/>
                  <a:pt x="5109" y="805"/>
                  <a:pt x="5080" y="805"/>
                </a:cubicBezTo>
                <a:cubicBezTo>
                  <a:pt x="5011" y="805"/>
                  <a:pt x="4935" y="837"/>
                  <a:pt x="4857" y="867"/>
                </a:cubicBezTo>
                <a:cubicBezTo>
                  <a:pt x="4836" y="888"/>
                  <a:pt x="4809" y="888"/>
                  <a:pt x="4788" y="888"/>
                </a:cubicBezTo>
                <a:cubicBezTo>
                  <a:pt x="4767" y="888"/>
                  <a:pt x="4746" y="867"/>
                  <a:pt x="4746" y="846"/>
                </a:cubicBezTo>
                <a:cubicBezTo>
                  <a:pt x="4656" y="714"/>
                  <a:pt x="4635" y="534"/>
                  <a:pt x="4544" y="428"/>
                </a:cubicBezTo>
                <a:cubicBezTo>
                  <a:pt x="4480" y="330"/>
                  <a:pt x="4387" y="285"/>
                  <a:pt x="4294" y="285"/>
                </a:cubicBezTo>
                <a:cubicBezTo>
                  <a:pt x="4236" y="285"/>
                  <a:pt x="4177" y="303"/>
                  <a:pt x="4126" y="338"/>
                </a:cubicBezTo>
                <a:cubicBezTo>
                  <a:pt x="3972" y="401"/>
                  <a:pt x="3882" y="560"/>
                  <a:pt x="3840" y="735"/>
                </a:cubicBezTo>
                <a:cubicBezTo>
                  <a:pt x="3729" y="624"/>
                  <a:pt x="3596" y="512"/>
                  <a:pt x="3464" y="470"/>
                </a:cubicBezTo>
                <a:cubicBezTo>
                  <a:pt x="3416" y="457"/>
                  <a:pt x="3368" y="450"/>
                  <a:pt x="3321" y="450"/>
                </a:cubicBezTo>
                <a:cubicBezTo>
                  <a:pt x="3218" y="450"/>
                  <a:pt x="3122" y="484"/>
                  <a:pt x="3046" y="560"/>
                </a:cubicBezTo>
                <a:cubicBezTo>
                  <a:pt x="2934" y="295"/>
                  <a:pt x="2760" y="30"/>
                  <a:pt x="2516" y="4"/>
                </a:cubicBezTo>
                <a:cubicBezTo>
                  <a:pt x="2501" y="2"/>
                  <a:pt x="2486" y="1"/>
                  <a:pt x="247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"/>
          <p:cNvSpPr/>
          <p:nvPr/>
        </p:nvSpPr>
        <p:spPr>
          <a:xfrm>
            <a:off x="7776469" y="629026"/>
            <a:ext cx="1231458" cy="2936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1"/>
          <p:cNvSpPr/>
          <p:nvPr/>
        </p:nvSpPr>
        <p:spPr>
          <a:xfrm>
            <a:off x="5321426" y="1123580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-1041000" y="33103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0" y="4380553"/>
            <a:ext cx="9144064" cy="762939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498990" y="3184349"/>
            <a:ext cx="1133103" cy="1456552"/>
            <a:chOff x="1307321" y="654999"/>
            <a:chExt cx="1131632" cy="1454661"/>
          </a:xfrm>
        </p:grpSpPr>
        <p:sp>
          <p:nvSpPr>
            <p:cNvPr id="199" name="Google Shape;199;p11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1"/>
          <p:cNvSpPr/>
          <p:nvPr/>
        </p:nvSpPr>
        <p:spPr>
          <a:xfrm>
            <a:off x="8580375" y="-35000"/>
            <a:ext cx="589203" cy="5217602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"/>
          <p:cNvSpPr/>
          <p:nvPr/>
        </p:nvSpPr>
        <p:spPr>
          <a:xfrm rot="10800000">
            <a:off x="-25578" y="-85858"/>
            <a:ext cx="589203" cy="5248208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43525"/>
            <a:ext cx="6576000" cy="1416300"/>
          </a:xfrm>
          <a:prstGeom prst="rect">
            <a:avLst/>
          </a:prstGeom>
          <a:solidFill>
            <a:schemeClr val="accent6"/>
          </a:solidFill>
          <a:effectLst>
            <a:outerShdw dist="133350" dir="2760000" algn="bl" rotWithShape="0">
              <a:schemeClr val="lt2">
                <a:alpha val="4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>
            <a:spLocks noGrp="1"/>
          </p:cNvSpPr>
          <p:nvPr>
            <p:ph type="subTitle" idx="1"/>
          </p:nvPr>
        </p:nvSpPr>
        <p:spPr>
          <a:xfrm>
            <a:off x="1284000" y="32457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 flipH="1">
            <a:off x="7722762" y="3526378"/>
            <a:ext cx="1003192" cy="1289557"/>
            <a:chOff x="1307321" y="654999"/>
            <a:chExt cx="1131632" cy="1454661"/>
          </a:xfrm>
        </p:grpSpPr>
        <p:sp>
          <p:nvSpPr>
            <p:cNvPr id="206" name="Google Shape;206;p11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648175" y="304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>
            <a:off x="340137" y="164630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>
            <a:off x="8265500" y="307922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>
            <a:off x="8484628" y="2745249"/>
            <a:ext cx="297443" cy="293701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85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>
            <a:off x="72684" y="400743"/>
            <a:ext cx="8881362" cy="2286288"/>
            <a:chOff x="556671" y="3137570"/>
            <a:chExt cx="2065577" cy="531732"/>
          </a:xfrm>
        </p:grpSpPr>
        <p:sp>
          <p:nvSpPr>
            <p:cNvPr id="35" name="Google Shape;35;p3"/>
            <p:cNvSpPr/>
            <p:nvPr/>
          </p:nvSpPr>
          <p:spPr>
            <a:xfrm>
              <a:off x="677364" y="3137570"/>
              <a:ext cx="241986" cy="58050"/>
            </a:xfrm>
            <a:custGeom>
              <a:avLst/>
              <a:gdLst/>
              <a:ahLst/>
              <a:cxnLst/>
              <a:rect l="l" t="t" r="r" b="b"/>
              <a:pathLst>
                <a:path w="6002" h="1440" extrusionOk="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56671" y="3633852"/>
              <a:ext cx="148975" cy="35450"/>
            </a:xfrm>
            <a:custGeom>
              <a:avLst/>
              <a:gdLst/>
              <a:ahLst/>
              <a:cxnLst/>
              <a:rect l="l" t="t" r="r" b="b"/>
              <a:pathLst>
                <a:path w="5959" h="1418" extrusionOk="0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378848" y="3195622"/>
              <a:ext cx="243400" cy="58050"/>
            </a:xfrm>
            <a:custGeom>
              <a:avLst/>
              <a:gdLst/>
              <a:ahLst/>
              <a:cxnLst/>
              <a:rect l="l" t="t" r="r" b="b"/>
              <a:pathLst>
                <a:path w="9736" h="2322" extrusionOk="0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849422" y="3416209"/>
              <a:ext cx="142350" cy="34300"/>
            </a:xfrm>
            <a:custGeom>
              <a:avLst/>
              <a:gdLst/>
              <a:ahLst/>
              <a:cxnLst/>
              <a:rect l="l" t="t" r="r" b="b"/>
              <a:pathLst>
                <a:path w="5694" h="1372" extrusionOk="0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/>
          <p:nvPr/>
        </p:nvSpPr>
        <p:spPr>
          <a:xfrm>
            <a:off x="-1041000" y="33103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0" y="4380553"/>
            <a:ext cx="9144064" cy="762939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498990" y="3184349"/>
            <a:ext cx="1133103" cy="1456552"/>
            <a:chOff x="1307321" y="654999"/>
            <a:chExt cx="1131632" cy="1454661"/>
          </a:xfrm>
        </p:grpSpPr>
        <p:sp>
          <p:nvSpPr>
            <p:cNvPr id="44" name="Google Shape;44;p3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3"/>
          <p:cNvSpPr/>
          <p:nvPr/>
        </p:nvSpPr>
        <p:spPr>
          <a:xfrm>
            <a:off x="-133300" y="-329575"/>
            <a:ext cx="563629" cy="5512207"/>
          </a:xfrm>
          <a:custGeom>
            <a:avLst/>
            <a:gdLst/>
            <a:ahLst/>
            <a:cxnLst/>
            <a:rect l="l" t="t" r="r" b="b"/>
            <a:pathLst>
              <a:path w="5911" h="47821" extrusionOk="0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8580374" y="-46777"/>
            <a:ext cx="563634" cy="522937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7841725" y="310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184102" y="287102"/>
            <a:ext cx="1046554" cy="251064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4"/>
          <p:cNvSpPr/>
          <p:nvPr/>
        </p:nvSpPr>
        <p:spPr>
          <a:xfrm>
            <a:off x="8284112" y="1216002"/>
            <a:ext cx="1035824" cy="249574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4"/>
          <p:cNvSpPr/>
          <p:nvPr/>
        </p:nvSpPr>
        <p:spPr>
          <a:xfrm>
            <a:off x="-10612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14"/>
          <p:cNvGrpSpPr/>
          <p:nvPr/>
        </p:nvGrpSpPr>
        <p:grpSpPr>
          <a:xfrm flipH="1">
            <a:off x="861045" y="3609489"/>
            <a:ext cx="991649" cy="1274574"/>
            <a:chOff x="1307321" y="654999"/>
            <a:chExt cx="1131632" cy="1454661"/>
          </a:xfrm>
        </p:grpSpPr>
        <p:sp>
          <p:nvSpPr>
            <p:cNvPr id="273" name="Google Shape;273;p1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4"/>
          <p:cNvSpPr/>
          <p:nvPr/>
        </p:nvSpPr>
        <p:spPr>
          <a:xfrm>
            <a:off x="5676888" y="1298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"/>
          <p:cNvSpPr/>
          <p:nvPr/>
        </p:nvSpPr>
        <p:spPr>
          <a:xfrm>
            <a:off x="-430600" y="1640224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4"/>
          <p:cNvSpPr/>
          <p:nvPr/>
        </p:nvSpPr>
        <p:spPr>
          <a:xfrm flipH="1">
            <a:off x="-2020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4"/>
          <p:cNvSpPr/>
          <p:nvPr/>
        </p:nvSpPr>
        <p:spPr>
          <a:xfrm>
            <a:off x="7767588" y="4892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8109046" y="239698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/>
          </p:nvPr>
        </p:nvSpPr>
        <p:spPr>
          <a:xfrm>
            <a:off x="4314950" y="14655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314950" y="2038275"/>
            <a:ext cx="3233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4"/>
          <p:cNvSpPr/>
          <p:nvPr/>
        </p:nvSpPr>
        <p:spPr>
          <a:xfrm>
            <a:off x="2600997" y="1485447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4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7"/>
          <p:cNvSpPr txBox="1">
            <a:spLocks noGrp="1"/>
          </p:cNvSpPr>
          <p:nvPr>
            <p:ph type="subTitle" idx="1"/>
          </p:nvPr>
        </p:nvSpPr>
        <p:spPr>
          <a:xfrm>
            <a:off x="937625" y="2730806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7"/>
          <p:cNvSpPr txBox="1">
            <a:spLocks noGrp="1"/>
          </p:cNvSpPr>
          <p:nvPr>
            <p:ph type="subTitle" idx="2"/>
          </p:nvPr>
        </p:nvSpPr>
        <p:spPr>
          <a:xfrm>
            <a:off x="3484350" y="2730806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7"/>
          <p:cNvSpPr txBox="1">
            <a:spLocks noGrp="1"/>
          </p:cNvSpPr>
          <p:nvPr>
            <p:ph type="subTitle" idx="3"/>
          </p:nvPr>
        </p:nvSpPr>
        <p:spPr>
          <a:xfrm>
            <a:off x="6031075" y="2730802"/>
            <a:ext cx="22887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7"/>
          <p:cNvSpPr txBox="1">
            <a:spLocks noGrp="1"/>
          </p:cNvSpPr>
          <p:nvPr>
            <p:ph type="subTitle" idx="4"/>
          </p:nvPr>
        </p:nvSpPr>
        <p:spPr>
          <a:xfrm>
            <a:off x="937625" y="2395728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5"/>
          </p:nvPr>
        </p:nvSpPr>
        <p:spPr>
          <a:xfrm>
            <a:off x="3484350" y="2395728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1" name="Google Shape;371;p17"/>
          <p:cNvSpPr txBox="1">
            <a:spLocks noGrp="1"/>
          </p:cNvSpPr>
          <p:nvPr>
            <p:ph type="subTitle" idx="6"/>
          </p:nvPr>
        </p:nvSpPr>
        <p:spPr>
          <a:xfrm>
            <a:off x="6031075" y="2395725"/>
            <a:ext cx="228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2" name="Google Shape;372;p17"/>
          <p:cNvSpPr/>
          <p:nvPr/>
        </p:nvSpPr>
        <p:spPr>
          <a:xfrm flipH="1"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7"/>
          <p:cNvSpPr/>
          <p:nvPr/>
        </p:nvSpPr>
        <p:spPr>
          <a:xfrm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7"/>
          <p:cNvSpPr/>
          <p:nvPr/>
        </p:nvSpPr>
        <p:spPr>
          <a:xfrm>
            <a:off x="-539350" y="165327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7"/>
          <p:cNvSpPr/>
          <p:nvPr/>
        </p:nvSpPr>
        <p:spPr>
          <a:xfrm>
            <a:off x="8653101" y="1428868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7"/>
          <p:cNvSpPr/>
          <p:nvPr/>
        </p:nvSpPr>
        <p:spPr>
          <a:xfrm>
            <a:off x="6822063" y="2568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7"/>
          <p:cNvSpPr/>
          <p:nvPr/>
        </p:nvSpPr>
        <p:spPr>
          <a:xfrm flipH="1">
            <a:off x="1092688" y="5490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17"/>
          <p:cNvGrpSpPr/>
          <p:nvPr/>
        </p:nvGrpSpPr>
        <p:grpSpPr>
          <a:xfrm>
            <a:off x="7901245" y="3824967"/>
            <a:ext cx="841821" cy="1082123"/>
            <a:chOff x="1307321" y="654999"/>
            <a:chExt cx="1131632" cy="1454661"/>
          </a:xfrm>
        </p:grpSpPr>
        <p:sp>
          <p:nvSpPr>
            <p:cNvPr id="379" name="Google Shape;379;p17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17"/>
          <p:cNvSpPr/>
          <p:nvPr/>
        </p:nvSpPr>
        <p:spPr>
          <a:xfrm>
            <a:off x="-1709512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7"/>
          <p:cNvGrpSpPr/>
          <p:nvPr/>
        </p:nvGrpSpPr>
        <p:grpSpPr>
          <a:xfrm flipH="1">
            <a:off x="-1873560" y="3843765"/>
            <a:ext cx="3284189" cy="1168269"/>
            <a:chOff x="2536050" y="2210275"/>
            <a:chExt cx="5672175" cy="2017737"/>
          </a:xfrm>
        </p:grpSpPr>
        <p:sp>
          <p:nvSpPr>
            <p:cNvPr id="383" name="Google Shape;383;p17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17"/>
          <p:cNvSpPr/>
          <p:nvPr/>
        </p:nvSpPr>
        <p:spPr>
          <a:xfrm>
            <a:off x="8759238" y="6000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8506446" y="207573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7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/>
          <p:nvPr/>
        </p:nvSpPr>
        <p:spPr>
          <a:xfrm flipH="1">
            <a:off x="-155633" y="233252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4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4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4"/>
          <p:cNvSpPr/>
          <p:nvPr/>
        </p:nvSpPr>
        <p:spPr>
          <a:xfrm>
            <a:off x="8340600" y="145542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4"/>
          <p:cNvSpPr/>
          <p:nvPr/>
        </p:nvSpPr>
        <p:spPr>
          <a:xfrm>
            <a:off x="7202800" y="189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4"/>
          <p:cNvSpPr/>
          <p:nvPr/>
        </p:nvSpPr>
        <p:spPr>
          <a:xfrm flipH="1">
            <a:off x="558000" y="990602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4"/>
          <p:cNvSpPr/>
          <p:nvPr/>
        </p:nvSpPr>
        <p:spPr>
          <a:xfrm flipH="1">
            <a:off x="2167050" y="189977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4"/>
          <p:cNvGrpSpPr/>
          <p:nvPr/>
        </p:nvGrpSpPr>
        <p:grpSpPr>
          <a:xfrm>
            <a:off x="7562546" y="3438014"/>
            <a:ext cx="1056266" cy="1357781"/>
            <a:chOff x="1307321" y="654999"/>
            <a:chExt cx="1131632" cy="1454661"/>
          </a:xfrm>
        </p:grpSpPr>
        <p:sp>
          <p:nvSpPr>
            <p:cNvPr id="641" name="Google Shape;641;p2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24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4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"/>
          <p:cNvSpPr/>
          <p:nvPr/>
        </p:nvSpPr>
        <p:spPr>
          <a:xfrm>
            <a:off x="8242400" y="352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5"/>
          <p:cNvSpPr/>
          <p:nvPr/>
        </p:nvSpPr>
        <p:spPr>
          <a:xfrm flipH="1">
            <a:off x="-629758" y="1422027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5"/>
          <p:cNvSpPr/>
          <p:nvPr/>
        </p:nvSpPr>
        <p:spPr>
          <a:xfrm flipH="1"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-78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5"/>
          <p:cNvSpPr/>
          <p:nvPr/>
        </p:nvSpPr>
        <p:spPr>
          <a:xfrm flipH="1">
            <a:off x="8215300" y="133727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5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385650" y="19672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6940825" y="98580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5"/>
          <p:cNvGrpSpPr/>
          <p:nvPr/>
        </p:nvGrpSpPr>
        <p:grpSpPr>
          <a:xfrm flipH="1">
            <a:off x="570762" y="3587003"/>
            <a:ext cx="1003192" cy="1289557"/>
            <a:chOff x="1307321" y="654999"/>
            <a:chExt cx="1131632" cy="1454661"/>
          </a:xfrm>
        </p:grpSpPr>
        <p:sp>
          <p:nvSpPr>
            <p:cNvPr id="656" name="Google Shape;656;p25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E4D1">
            <a:alpha val="471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lack Han Sans"/>
              <a:buNone/>
              <a:defRPr sz="27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60" r:id="rId6"/>
    <p:sldLayoutId id="2147483663" r:id="rId7"/>
    <p:sldLayoutId id="2147483670" r:id="rId8"/>
    <p:sldLayoutId id="2147483671" r:id="rId9"/>
    <p:sldLayoutId id="2147483675" r:id="rId10"/>
    <p:sldLayoutId id="2147483676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"/>
          <p:cNvSpPr txBox="1">
            <a:spLocks noGrp="1"/>
          </p:cNvSpPr>
          <p:nvPr>
            <p:ph type="subTitle" idx="1"/>
          </p:nvPr>
        </p:nvSpPr>
        <p:spPr>
          <a:xfrm>
            <a:off x="844500" y="2302950"/>
            <a:ext cx="59484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Une estimation du prix de </a:t>
            </a:r>
            <a:r>
              <a:rPr lang="en" dirty="0" err="1"/>
              <a:t>revente</a:t>
            </a:r>
            <a:r>
              <a:rPr lang="en" dirty="0"/>
              <a:t> pour </a:t>
            </a:r>
            <a:r>
              <a:rPr lang="en" dirty="0" err="1"/>
              <a:t>votre</a:t>
            </a:r>
            <a:r>
              <a:rPr lang="en" dirty="0"/>
              <a:t> </a:t>
            </a:r>
            <a:r>
              <a:rPr lang="en" dirty="0" err="1"/>
              <a:t>véhicule</a:t>
            </a:r>
            <a:endParaRPr dirty="0"/>
          </a:p>
        </p:txBody>
      </p:sp>
      <p:sp>
        <p:nvSpPr>
          <p:cNvPr id="669" name="Google Shape;669;p29"/>
          <p:cNvSpPr txBox="1">
            <a:spLocks noGrp="1"/>
          </p:cNvSpPr>
          <p:nvPr>
            <p:ph type="ctrTitle"/>
          </p:nvPr>
        </p:nvSpPr>
        <p:spPr>
          <a:xfrm>
            <a:off x="844500" y="599625"/>
            <a:ext cx="59484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1"/>
                </a:solidFill>
              </a:rPr>
              <a:t>Combien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 err="1">
                <a:solidFill>
                  <a:schemeClr val="accent1"/>
                </a:solidFill>
              </a:rPr>
              <a:t>vaut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 err="1">
                <a:solidFill>
                  <a:schemeClr val="accent1"/>
                </a:solidFill>
              </a:rPr>
              <a:t>votre</a:t>
            </a:r>
            <a:r>
              <a:rPr lang="en" dirty="0">
                <a:solidFill>
                  <a:schemeClr val="accent1"/>
                </a:solidFill>
              </a:rPr>
              <a:t> voiture ?</a:t>
            </a:r>
            <a:endParaRPr dirty="0"/>
          </a:p>
        </p:txBody>
      </p:sp>
      <p:grpSp>
        <p:nvGrpSpPr>
          <p:cNvPr id="670" name="Google Shape;670;p29"/>
          <p:cNvGrpSpPr/>
          <p:nvPr/>
        </p:nvGrpSpPr>
        <p:grpSpPr>
          <a:xfrm>
            <a:off x="7322784" y="2017639"/>
            <a:ext cx="340344" cy="1186354"/>
            <a:chOff x="3871459" y="1524906"/>
            <a:chExt cx="919351" cy="3204630"/>
          </a:xfrm>
        </p:grpSpPr>
        <p:sp>
          <p:nvSpPr>
            <p:cNvPr id="671" name="Google Shape;671;p29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9"/>
          <p:cNvGrpSpPr/>
          <p:nvPr/>
        </p:nvGrpSpPr>
        <p:grpSpPr>
          <a:xfrm flipH="1">
            <a:off x="7498708" y="1303570"/>
            <a:ext cx="3396071" cy="1706196"/>
            <a:chOff x="1997175" y="3512155"/>
            <a:chExt cx="1978025" cy="993765"/>
          </a:xfrm>
        </p:grpSpPr>
        <p:sp>
          <p:nvSpPr>
            <p:cNvPr id="680" name="Google Shape;680;p29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9"/>
          <p:cNvGrpSpPr/>
          <p:nvPr/>
        </p:nvGrpSpPr>
        <p:grpSpPr>
          <a:xfrm>
            <a:off x="4063865" y="3583065"/>
            <a:ext cx="3284189" cy="1168269"/>
            <a:chOff x="2536050" y="2210275"/>
            <a:chExt cx="5672175" cy="2017737"/>
          </a:xfrm>
        </p:grpSpPr>
        <p:sp>
          <p:nvSpPr>
            <p:cNvPr id="686" name="Google Shape;686;p29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9"/>
          <p:cNvSpPr/>
          <p:nvPr/>
        </p:nvSpPr>
        <p:spPr>
          <a:xfrm>
            <a:off x="5036100" y="306014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5330000" y="281265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L’application</a:t>
            </a:r>
            <a:endParaRPr dirty="0"/>
          </a:p>
        </p:txBody>
      </p:sp>
      <p:sp>
        <p:nvSpPr>
          <p:cNvPr id="769" name="Google Shape;769;p33"/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770" name="Google Shape;770;p33"/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/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/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/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6197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716C9-D9BF-3E3B-F4B2-85C1058D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Le modèle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17318DA0-DE25-7E13-FFFE-D30F869C1FC5}"/>
              </a:ext>
            </a:extLst>
          </p:cNvPr>
          <p:cNvSpPr txBox="1">
            <a:spLocks/>
          </p:cNvSpPr>
          <p:nvPr/>
        </p:nvSpPr>
        <p:spPr>
          <a:xfrm>
            <a:off x="1551009" y="1018572"/>
            <a:ext cx="6771188" cy="34029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  <a:p>
            <a:endParaRPr lang="fr-FR" dirty="0"/>
          </a:p>
        </p:txBody>
      </p:sp>
      <p:sp>
        <p:nvSpPr>
          <p:cNvPr id="7" name="Google Shape;1333;p41">
            <a:extLst>
              <a:ext uri="{FF2B5EF4-FFF2-40B4-BE49-F238E27FC236}">
                <a16:creationId xmlns:a16="http://schemas.microsoft.com/office/drawing/2014/main" id="{E1DFA99B-73AF-B416-66AE-ED855BE4A18A}"/>
              </a:ext>
            </a:extLst>
          </p:cNvPr>
          <p:cNvSpPr txBox="1">
            <a:spLocks/>
          </p:cNvSpPr>
          <p:nvPr/>
        </p:nvSpPr>
        <p:spPr>
          <a:xfrm>
            <a:off x="1562605" y="1094704"/>
            <a:ext cx="6203356" cy="3554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 modèles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Régression linéaire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AIC BIC</a:t>
            </a:r>
          </a:p>
          <a:p>
            <a:endParaRPr lang="fr-FR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Résultats</a:t>
            </a:r>
          </a:p>
          <a:p>
            <a:r>
              <a:rPr lang="fr-F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Score de prédiction : 79%</a:t>
            </a:r>
          </a:p>
          <a:p>
            <a:endParaRPr lang="fr-F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Préconisation pour amélioration du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Scrapper plus de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Augmenter les nombre d’individus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Nettoyer la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Graphique 2" descr="Graphique linéaire avec un remplissage uni">
            <a:extLst>
              <a:ext uri="{FF2B5EF4-FFF2-40B4-BE49-F238E27FC236}">
                <a16:creationId xmlns:a16="http://schemas.microsoft.com/office/drawing/2014/main" id="{0F47B137-4CED-2409-5F08-596EB942B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3711" y="1408273"/>
            <a:ext cx="368593" cy="368593"/>
          </a:xfrm>
          <a:prstGeom prst="rect">
            <a:avLst/>
          </a:prstGeom>
        </p:spPr>
      </p:pic>
      <p:pic>
        <p:nvPicPr>
          <p:cNvPr id="4" name="Graphique 3" descr="Loupe avec un remplissage uni">
            <a:extLst>
              <a:ext uri="{FF2B5EF4-FFF2-40B4-BE49-F238E27FC236}">
                <a16:creationId xmlns:a16="http://schemas.microsoft.com/office/drawing/2014/main" id="{6C75ED9F-7A1D-03F1-304A-3F2D36086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7040" y="1815921"/>
            <a:ext cx="347730" cy="3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1"/>
          <p:cNvSpPr txBox="1">
            <a:spLocks noGrp="1"/>
          </p:cNvSpPr>
          <p:nvPr>
            <p:ph type="title"/>
          </p:nvPr>
        </p:nvSpPr>
        <p:spPr>
          <a:xfrm>
            <a:off x="569426" y="1096299"/>
            <a:ext cx="201551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Interface </a:t>
            </a:r>
            <a:r>
              <a:rPr lang="en" sz="1800" dirty="0" err="1"/>
              <a:t>saisie</a:t>
            </a:r>
            <a:endParaRPr sz="1800" dirty="0"/>
          </a:p>
        </p:txBody>
      </p:sp>
      <p:sp>
        <p:nvSpPr>
          <p:cNvPr id="1362" name="Google Shape;1362;p41"/>
          <p:cNvSpPr/>
          <p:nvPr/>
        </p:nvSpPr>
        <p:spPr>
          <a:xfrm rot="10800000">
            <a:off x="5306563" y="389654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1"/>
          <p:cNvSpPr/>
          <p:nvPr/>
        </p:nvSpPr>
        <p:spPr>
          <a:xfrm rot="10800000">
            <a:off x="4982038" y="3667996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3EEDEEA-6B75-B3D2-A171-C83386F2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431" y="437904"/>
            <a:ext cx="5968739" cy="38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6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1"/>
          <p:cNvSpPr/>
          <p:nvPr/>
        </p:nvSpPr>
        <p:spPr>
          <a:xfrm rot="10800000">
            <a:off x="5306563" y="389654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1"/>
          <p:cNvSpPr/>
          <p:nvPr/>
        </p:nvSpPr>
        <p:spPr>
          <a:xfrm rot="10800000">
            <a:off x="4982038" y="3667996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video1781567865">
            <a:hlinkClick r:id="" action="ppaction://media"/>
            <a:extLst>
              <a:ext uri="{FF2B5EF4-FFF2-40B4-BE49-F238E27FC236}">
                <a16:creationId xmlns:a16="http://schemas.microsoft.com/office/drawing/2014/main" id="{E8169F26-C2D4-4B6F-8775-5E7BBDF28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2" y="-566935"/>
            <a:ext cx="9139237" cy="57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7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1"/>
          <p:cNvSpPr txBox="1">
            <a:spLocks noGrp="1"/>
          </p:cNvSpPr>
          <p:nvPr>
            <p:ph type="title"/>
          </p:nvPr>
        </p:nvSpPr>
        <p:spPr>
          <a:xfrm>
            <a:off x="569426" y="1096299"/>
            <a:ext cx="201551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Interface sortie</a:t>
            </a:r>
            <a:endParaRPr sz="1800" dirty="0"/>
          </a:p>
        </p:txBody>
      </p:sp>
      <p:sp>
        <p:nvSpPr>
          <p:cNvPr id="1362" name="Google Shape;1362;p41"/>
          <p:cNvSpPr/>
          <p:nvPr/>
        </p:nvSpPr>
        <p:spPr>
          <a:xfrm rot="10800000">
            <a:off x="5306563" y="389654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1"/>
          <p:cNvSpPr/>
          <p:nvPr/>
        </p:nvSpPr>
        <p:spPr>
          <a:xfrm rot="10800000">
            <a:off x="4982038" y="3667996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A915B5D-C965-544A-01B8-59D6B1B4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95" y="122359"/>
            <a:ext cx="6742954" cy="48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2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72F2360-B38F-3840-9B9A-1A781EE8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089" y="2035562"/>
            <a:ext cx="3242372" cy="1990028"/>
          </a:xfrm>
          <a:prstGeom prst="rect">
            <a:avLst/>
          </a:prstGeom>
        </p:spPr>
      </p:pic>
      <p:pic>
        <p:nvPicPr>
          <p:cNvPr id="4" name="Image 3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2F0A31F6-EE58-3528-5159-B959D695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25" y="2116443"/>
            <a:ext cx="3077591" cy="1997567"/>
          </a:xfrm>
          <a:prstGeom prst="rect">
            <a:avLst/>
          </a:prstGeom>
        </p:spPr>
      </p:pic>
      <p:pic>
        <p:nvPicPr>
          <p:cNvPr id="5" name="Image 4" descr="Une image contenant Appareils électroniques, affichage, texte, Appareil de présentation&#10;&#10;Description générée automatiquement">
            <a:extLst>
              <a:ext uri="{FF2B5EF4-FFF2-40B4-BE49-F238E27FC236}">
                <a16:creationId xmlns:a16="http://schemas.microsoft.com/office/drawing/2014/main" id="{E9B13049-5AEA-ADBE-272D-E609CA76A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83" y="1183757"/>
            <a:ext cx="3758813" cy="4501439"/>
          </a:xfrm>
          <a:prstGeom prst="rect">
            <a:avLst/>
          </a:prstGeom>
        </p:spPr>
      </p:pic>
      <p:pic>
        <p:nvPicPr>
          <p:cNvPr id="6" name="Image 5" descr="Une image contenant Appareils électroniques, affichage, texte, Appareil de présentation&#10;&#10;Description générée automatiquement">
            <a:extLst>
              <a:ext uri="{FF2B5EF4-FFF2-40B4-BE49-F238E27FC236}">
                <a16:creationId xmlns:a16="http://schemas.microsoft.com/office/drawing/2014/main" id="{48DBBD3B-A264-D96E-5ABE-25BAE0401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319" y="1157738"/>
            <a:ext cx="3758813" cy="4501439"/>
          </a:xfrm>
          <a:prstGeom prst="rect">
            <a:avLst/>
          </a:prstGeom>
        </p:spPr>
      </p:pic>
      <p:pic>
        <p:nvPicPr>
          <p:cNvPr id="8" name="Image 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FA0596AC-E88F-038C-DF53-E5662B024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351" y="2021983"/>
            <a:ext cx="1923780" cy="1923780"/>
          </a:xfrm>
          <a:prstGeom prst="rect">
            <a:avLst/>
          </a:prstGeom>
        </p:spPr>
      </p:pic>
      <p:sp>
        <p:nvSpPr>
          <p:cNvPr id="14" name="Google Shape;1332;p41">
            <a:extLst>
              <a:ext uri="{FF2B5EF4-FFF2-40B4-BE49-F238E27FC236}">
                <a16:creationId xmlns:a16="http://schemas.microsoft.com/office/drawing/2014/main" id="{9A6EB94B-46DE-B216-A9BA-2485C1165D6D}"/>
              </a:ext>
            </a:extLst>
          </p:cNvPr>
          <p:cNvSpPr txBox="1">
            <a:spLocks/>
          </p:cNvSpPr>
          <p:nvPr/>
        </p:nvSpPr>
        <p:spPr>
          <a:xfrm>
            <a:off x="1857312" y="1186451"/>
            <a:ext cx="3564694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✅ Lien VBA/Python</a:t>
            </a:r>
          </a:p>
        </p:txBody>
      </p:sp>
    </p:spTree>
    <p:extLst>
      <p:ext uri="{BB962C8B-B14F-4D97-AF65-F5344CB8AC3E}">
        <p14:creationId xmlns:p14="http://schemas.microsoft.com/office/powerpoint/2010/main" val="2466096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roadmap</a:t>
            </a:r>
            <a:endParaRPr dirty="0"/>
          </a:p>
        </p:txBody>
      </p:sp>
      <p:sp>
        <p:nvSpPr>
          <p:cNvPr id="769" name="Google Shape;769;p33"/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770" name="Google Shape;770;p33"/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/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/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/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367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327;p40">
            <a:extLst>
              <a:ext uri="{FF2B5EF4-FFF2-40B4-BE49-F238E27FC236}">
                <a16:creationId xmlns:a16="http://schemas.microsoft.com/office/drawing/2014/main" id="{995FAF4C-CEDA-EC50-A4C4-B2FCBBB61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659048"/>
              </p:ext>
            </p:extLst>
          </p:nvPr>
        </p:nvGraphicFramePr>
        <p:xfrm>
          <a:off x="428245" y="138892"/>
          <a:ext cx="8264321" cy="4699324"/>
        </p:xfrm>
        <a:graphic>
          <a:graphicData uri="http://schemas.openxmlformats.org/drawingml/2006/table">
            <a:tbl>
              <a:tblPr firstRow="1">
                <a:noFill/>
                <a:tableStyleId>{5172209D-F872-403D-B574-0E919DDA2BB1}</a:tableStyleId>
              </a:tblPr>
              <a:tblGrid>
                <a:gridCol w="150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0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20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74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09/11</a:t>
                      </a:r>
                      <a:endParaRPr sz="1500" dirty="0">
                        <a:solidFill>
                          <a:schemeClr val="dk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09/11</a:t>
                      </a:r>
                      <a:endParaRPr sz="1500" dirty="0">
                        <a:solidFill>
                          <a:schemeClr val="dk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09/11</a:t>
                      </a:r>
                      <a:endParaRPr sz="1500" dirty="0">
                        <a:solidFill>
                          <a:schemeClr val="dk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500" dirty="0">
                        <a:solidFill>
                          <a:schemeClr val="dk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23/11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500" dirty="0">
                        <a:solidFill>
                          <a:schemeClr val="dk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500" dirty="0">
                        <a:solidFill>
                          <a:schemeClr val="dk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dk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07/12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500" dirty="0">
                        <a:solidFill>
                          <a:schemeClr val="dk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2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dirty="0">
                          <a:solidFill>
                            <a:schemeClr val="accent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Interface Excel / VBA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400" dirty="0">
                        <a:solidFill>
                          <a:schemeClr val="accent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Création d’un formulaire adéquat au produit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Ajout de questions pour le système de malus ; gestion des formats des variables rentrées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Création des ébauches des graphiques du </a:t>
                      </a:r>
                      <a:r>
                        <a:rPr lang="fr-FR" sz="1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dashboard</a:t>
                      </a:r>
                      <a:endParaRPr lang="fr-FR" sz="1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Affinement du </a:t>
                      </a:r>
                      <a:r>
                        <a:rPr lang="fr-FR" sz="10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dashboard</a:t>
                      </a:r>
                      <a:endParaRPr lang="fr-FR" sz="10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Restitution graphique final ; réglage proposition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60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Data prep</a:t>
                      </a:r>
                      <a:endParaRPr sz="1400" dirty="0">
                        <a:solidFill>
                          <a:schemeClr val="accent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Régler le problème des séparateurs ;</a:t>
                      </a:r>
                    </a:p>
                    <a:p>
                      <a:pPr algn="ctr"/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ajouter une colonne « Marques » venant de « Name »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Gestion des valeurs manquantes ; gestion du format des variables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Réalisation de régressions plus complexes comme AIC BIC, logistique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Adaptation des régressions en fonctions du formulaires choisies ; validation de test unitaires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Réglages des bugs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2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1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Algo de pred</a:t>
                      </a:r>
                      <a:endParaRPr sz="1400" dirty="0">
                        <a:solidFill>
                          <a:schemeClr val="accent1"/>
                        </a:solidFill>
                        <a:latin typeface="Black Han Sans"/>
                        <a:ea typeface="Black Han Sans"/>
                        <a:cs typeface="Black Han Sans"/>
                        <a:sym typeface="Black Han Sans"/>
                      </a:endParaRPr>
                    </a:p>
                  </a:txBody>
                  <a:tcPr marL="91425" marR="91425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Lister et expliquer les variables de la base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Statistiques descriptives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Réalisation du premier algo de prédiction  avec seuil de confiance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Perfectionnement de l’algo de prédiction ; création de graphiques ; validation de test unitaires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Tests de validation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34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41"/>
          <p:cNvSpPr/>
          <p:nvPr/>
        </p:nvSpPr>
        <p:spPr>
          <a:xfrm>
            <a:off x="5026325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0" name="Google Shape;1340;p41"/>
          <p:cNvGrpSpPr/>
          <p:nvPr/>
        </p:nvGrpSpPr>
        <p:grpSpPr>
          <a:xfrm>
            <a:off x="5023340" y="3843765"/>
            <a:ext cx="3284189" cy="1168269"/>
            <a:chOff x="2536050" y="2210275"/>
            <a:chExt cx="5672175" cy="2017737"/>
          </a:xfrm>
        </p:grpSpPr>
        <p:sp>
          <p:nvSpPr>
            <p:cNvPr id="1341" name="Google Shape;1341;p41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959;p36">
            <a:extLst>
              <a:ext uri="{FF2B5EF4-FFF2-40B4-BE49-F238E27FC236}">
                <a16:creationId xmlns:a16="http://schemas.microsoft.com/office/drawing/2014/main" id="{96E533A4-F6E6-CA76-2809-BE03084B98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Objectifs</a:t>
            </a:r>
            <a:r>
              <a:rPr lang="en" dirty="0"/>
              <a:t> pour le sprint 4</a:t>
            </a:r>
            <a:endParaRPr dirty="0"/>
          </a:p>
        </p:txBody>
      </p:sp>
      <p:sp>
        <p:nvSpPr>
          <p:cNvPr id="5" name="Google Shape;961;p36">
            <a:extLst>
              <a:ext uri="{FF2B5EF4-FFF2-40B4-BE49-F238E27FC236}">
                <a16:creationId xmlns:a16="http://schemas.microsoft.com/office/drawing/2014/main" id="{491653C9-04F9-8A27-AB35-E9DA934B3C01}"/>
              </a:ext>
            </a:extLst>
          </p:cNvPr>
          <p:cNvSpPr txBox="1">
            <a:spLocks/>
          </p:cNvSpPr>
          <p:nvPr/>
        </p:nvSpPr>
        <p:spPr>
          <a:xfrm>
            <a:off x="5492751" y="161337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 </a:t>
            </a:r>
          </a:p>
        </p:txBody>
      </p:sp>
      <p:sp>
        <p:nvSpPr>
          <p:cNvPr id="7" name="Google Shape;963;p36">
            <a:extLst>
              <a:ext uri="{FF2B5EF4-FFF2-40B4-BE49-F238E27FC236}">
                <a16:creationId xmlns:a16="http://schemas.microsoft.com/office/drawing/2014/main" id="{A479A0EC-30E3-AC1D-807E-3C9776BC3D91}"/>
              </a:ext>
            </a:extLst>
          </p:cNvPr>
          <p:cNvSpPr txBox="1">
            <a:spLocks/>
          </p:cNvSpPr>
          <p:nvPr/>
        </p:nvSpPr>
        <p:spPr>
          <a:xfrm>
            <a:off x="5492751" y="3274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 </a:t>
            </a:r>
          </a:p>
        </p:txBody>
      </p:sp>
      <p:sp>
        <p:nvSpPr>
          <p:cNvPr id="1285" name="Google Shape;960;p36">
            <a:extLst>
              <a:ext uri="{FF2B5EF4-FFF2-40B4-BE49-F238E27FC236}">
                <a16:creationId xmlns:a16="http://schemas.microsoft.com/office/drawing/2014/main" id="{3F72DFE2-A057-6527-589E-24C760AE4E24}"/>
              </a:ext>
            </a:extLst>
          </p:cNvPr>
          <p:cNvSpPr txBox="1">
            <a:spLocks/>
          </p:cNvSpPr>
          <p:nvPr/>
        </p:nvSpPr>
        <p:spPr>
          <a:xfrm>
            <a:off x="1313644" y="1265033"/>
            <a:ext cx="7212169" cy="238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 err="1"/>
              <a:t>Scrapping</a:t>
            </a:r>
            <a:r>
              <a:rPr lang="fr-FR" sz="1800" dirty="0"/>
              <a:t> à l’intérieur des annonces pour davantage de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Adapter le code de data </a:t>
            </a:r>
            <a:r>
              <a:rPr lang="fr-FR" sz="1800" dirty="0" err="1"/>
              <a:t>preparation</a:t>
            </a:r>
            <a:r>
              <a:rPr lang="fr-FR" sz="1800" dirty="0"/>
              <a:t> à la nouvelle base </a:t>
            </a:r>
            <a:r>
              <a:rPr lang="fr-FR" sz="1800" dirty="0" err="1"/>
              <a:t>scrapée</a:t>
            </a:r>
            <a:endParaRPr lang="fr-F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Élaboration des premiers graphiques sur Excel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Comparer les différentes méthodes de sélection de modèles pour savoir quelles seront les variables à utiliser pour la prédiction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Continuer l’algo de prédiction et validation du modèle afin d’améliorer la précision du modèle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8"/>
          <p:cNvSpPr txBox="1">
            <a:spLocks noGrp="1"/>
          </p:cNvSpPr>
          <p:nvPr>
            <p:ph type="title"/>
          </p:nvPr>
        </p:nvSpPr>
        <p:spPr>
          <a:xfrm>
            <a:off x="1284000" y="1643525"/>
            <a:ext cx="65760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 !</a:t>
            </a:r>
            <a:endParaRPr dirty="0"/>
          </a:p>
        </p:txBody>
      </p:sp>
      <p:sp>
        <p:nvSpPr>
          <p:cNvPr id="1216" name="Google Shape;1216;p38"/>
          <p:cNvSpPr txBox="1">
            <a:spLocks noGrp="1"/>
          </p:cNvSpPr>
          <p:nvPr>
            <p:ph type="subTitle" idx="1"/>
          </p:nvPr>
        </p:nvSpPr>
        <p:spPr>
          <a:xfrm>
            <a:off x="1284000" y="32457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Avez-vous</a:t>
            </a:r>
            <a:r>
              <a:rPr lang="en" dirty="0"/>
              <a:t> des questions ?</a:t>
            </a:r>
            <a:endParaRPr dirty="0"/>
          </a:p>
        </p:txBody>
      </p:sp>
      <p:grpSp>
        <p:nvGrpSpPr>
          <p:cNvPr id="1217" name="Google Shape;1217;p38"/>
          <p:cNvGrpSpPr/>
          <p:nvPr/>
        </p:nvGrpSpPr>
        <p:grpSpPr>
          <a:xfrm rot="-359200">
            <a:off x="2691866" y="950785"/>
            <a:ext cx="345538" cy="1204459"/>
            <a:chOff x="3871459" y="1524906"/>
            <a:chExt cx="919351" cy="3204630"/>
          </a:xfrm>
        </p:grpSpPr>
        <p:sp>
          <p:nvSpPr>
            <p:cNvPr id="1218" name="Google Shape;1218;p38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2A2E3F">
                <a:alpha val="43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970190" y="2277085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38"/>
          <p:cNvGrpSpPr/>
          <p:nvPr/>
        </p:nvGrpSpPr>
        <p:grpSpPr>
          <a:xfrm>
            <a:off x="-652511" y="215583"/>
            <a:ext cx="3522863" cy="1770095"/>
            <a:chOff x="1997175" y="3512155"/>
            <a:chExt cx="1978025" cy="993765"/>
          </a:xfrm>
        </p:grpSpPr>
        <p:sp>
          <p:nvSpPr>
            <p:cNvPr id="1227" name="Google Shape;1227;p38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339;p41">
            <a:extLst>
              <a:ext uri="{FF2B5EF4-FFF2-40B4-BE49-F238E27FC236}">
                <a16:creationId xmlns:a16="http://schemas.microsoft.com/office/drawing/2014/main" id="{9309F76A-3FD6-BFBD-191F-31DE61E5DCAF}"/>
              </a:ext>
            </a:extLst>
          </p:cNvPr>
          <p:cNvSpPr/>
          <p:nvPr/>
        </p:nvSpPr>
        <p:spPr>
          <a:xfrm>
            <a:off x="1531688" y="4818868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340;p41">
            <a:extLst>
              <a:ext uri="{FF2B5EF4-FFF2-40B4-BE49-F238E27FC236}">
                <a16:creationId xmlns:a16="http://schemas.microsoft.com/office/drawing/2014/main" id="{B32A6415-88D6-96C0-7A1D-A10B7961D7F5}"/>
              </a:ext>
            </a:extLst>
          </p:cNvPr>
          <p:cNvGrpSpPr/>
          <p:nvPr/>
        </p:nvGrpSpPr>
        <p:grpSpPr>
          <a:xfrm>
            <a:off x="1447222" y="3798497"/>
            <a:ext cx="3284189" cy="1168269"/>
            <a:chOff x="2536050" y="2210275"/>
            <a:chExt cx="5672175" cy="2017737"/>
          </a:xfrm>
        </p:grpSpPr>
        <p:sp>
          <p:nvSpPr>
            <p:cNvPr id="4" name="Google Shape;1341;p41">
              <a:extLst>
                <a:ext uri="{FF2B5EF4-FFF2-40B4-BE49-F238E27FC236}">
                  <a16:creationId xmlns:a16="http://schemas.microsoft.com/office/drawing/2014/main" id="{7C208520-7E20-3821-8AA8-808FE0B653BE}"/>
                </a:ext>
              </a:extLst>
            </p:cNvPr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2;p41">
              <a:extLst>
                <a:ext uri="{FF2B5EF4-FFF2-40B4-BE49-F238E27FC236}">
                  <a16:creationId xmlns:a16="http://schemas.microsoft.com/office/drawing/2014/main" id="{E611BFE6-505D-70FC-2401-E834BFC040A1}"/>
                </a:ext>
              </a:extLst>
            </p:cNvPr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43;p41">
              <a:extLst>
                <a:ext uri="{FF2B5EF4-FFF2-40B4-BE49-F238E27FC236}">
                  <a16:creationId xmlns:a16="http://schemas.microsoft.com/office/drawing/2014/main" id="{6A3E8077-AE82-083A-798F-044B006D951B}"/>
                </a:ext>
              </a:extLst>
            </p:cNvPr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" name="Google Shape;1344;p41">
              <a:extLst>
                <a:ext uri="{FF2B5EF4-FFF2-40B4-BE49-F238E27FC236}">
                  <a16:creationId xmlns:a16="http://schemas.microsoft.com/office/drawing/2014/main" id="{FE8BBEFB-90DF-FDA8-8DAC-09DC3C928C9F}"/>
                </a:ext>
              </a:extLst>
            </p:cNvPr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45;p41">
              <a:extLst>
                <a:ext uri="{FF2B5EF4-FFF2-40B4-BE49-F238E27FC236}">
                  <a16:creationId xmlns:a16="http://schemas.microsoft.com/office/drawing/2014/main" id="{BE035CF9-EEC1-0C38-9301-1AE33DA554A5}"/>
                </a:ext>
              </a:extLst>
            </p:cNvPr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1346;p41">
              <a:extLst>
                <a:ext uri="{FF2B5EF4-FFF2-40B4-BE49-F238E27FC236}">
                  <a16:creationId xmlns:a16="http://schemas.microsoft.com/office/drawing/2014/main" id="{EF4B5D4F-457F-066B-D440-AE2CF8D8F8CD}"/>
                </a:ext>
              </a:extLst>
            </p:cNvPr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1347;p41">
              <a:extLst>
                <a:ext uri="{FF2B5EF4-FFF2-40B4-BE49-F238E27FC236}">
                  <a16:creationId xmlns:a16="http://schemas.microsoft.com/office/drawing/2014/main" id="{2A79E202-3D37-9087-B72D-70608DC80AE0}"/>
                </a:ext>
              </a:extLst>
            </p:cNvPr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48;p41">
              <a:extLst>
                <a:ext uri="{FF2B5EF4-FFF2-40B4-BE49-F238E27FC236}">
                  <a16:creationId xmlns:a16="http://schemas.microsoft.com/office/drawing/2014/main" id="{F1635AD6-5179-55EC-D538-82707E0A4D98}"/>
                </a:ext>
              </a:extLst>
            </p:cNvPr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" name="Google Shape;1349;p41">
              <a:extLst>
                <a:ext uri="{FF2B5EF4-FFF2-40B4-BE49-F238E27FC236}">
                  <a16:creationId xmlns:a16="http://schemas.microsoft.com/office/drawing/2014/main" id="{CD392A3F-90B5-4C76-C17D-24595113D313}"/>
                </a:ext>
              </a:extLst>
            </p:cNvPr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1350;p41">
              <a:extLst>
                <a:ext uri="{FF2B5EF4-FFF2-40B4-BE49-F238E27FC236}">
                  <a16:creationId xmlns:a16="http://schemas.microsoft.com/office/drawing/2014/main" id="{24BA49CA-DB79-BC63-E9A9-34A3F1373BD3}"/>
                </a:ext>
              </a:extLst>
            </p:cNvPr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1351;p41">
              <a:extLst>
                <a:ext uri="{FF2B5EF4-FFF2-40B4-BE49-F238E27FC236}">
                  <a16:creationId xmlns:a16="http://schemas.microsoft.com/office/drawing/2014/main" id="{6FE193EB-2172-E836-BAAE-DAD8116575D8}"/>
                </a:ext>
              </a:extLst>
            </p:cNvPr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" name="Google Shape;1352;p41">
              <a:extLst>
                <a:ext uri="{FF2B5EF4-FFF2-40B4-BE49-F238E27FC236}">
                  <a16:creationId xmlns:a16="http://schemas.microsoft.com/office/drawing/2014/main" id="{2D16ED75-511B-E984-9253-1020BC47B925}"/>
                </a:ext>
              </a:extLst>
            </p:cNvPr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" name="Google Shape;1353;p41">
              <a:extLst>
                <a:ext uri="{FF2B5EF4-FFF2-40B4-BE49-F238E27FC236}">
                  <a16:creationId xmlns:a16="http://schemas.microsoft.com/office/drawing/2014/main" id="{32435161-1102-58AD-4795-3A381851BABA}"/>
                </a:ext>
              </a:extLst>
            </p:cNvPr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" name="Google Shape;1354;p41">
              <a:extLst>
                <a:ext uri="{FF2B5EF4-FFF2-40B4-BE49-F238E27FC236}">
                  <a16:creationId xmlns:a16="http://schemas.microsoft.com/office/drawing/2014/main" id="{FD4C3840-0CDC-E0D2-944F-ECCDD3C39DA7}"/>
                </a:ext>
              </a:extLst>
            </p:cNvPr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" name="Google Shape;1355;p41">
              <a:extLst>
                <a:ext uri="{FF2B5EF4-FFF2-40B4-BE49-F238E27FC236}">
                  <a16:creationId xmlns:a16="http://schemas.microsoft.com/office/drawing/2014/main" id="{2E4ED5A3-CF0F-A19C-8C20-9EC5B93437BA}"/>
                </a:ext>
              </a:extLst>
            </p:cNvPr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" name="Google Shape;1356;p41">
              <a:extLst>
                <a:ext uri="{FF2B5EF4-FFF2-40B4-BE49-F238E27FC236}">
                  <a16:creationId xmlns:a16="http://schemas.microsoft.com/office/drawing/2014/main" id="{FA5BE6DF-F9F4-68B1-6E92-3B94C76587B5}"/>
                </a:ext>
              </a:extLst>
            </p:cNvPr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" name="Google Shape;1357;p41">
              <a:extLst>
                <a:ext uri="{FF2B5EF4-FFF2-40B4-BE49-F238E27FC236}">
                  <a16:creationId xmlns:a16="http://schemas.microsoft.com/office/drawing/2014/main" id="{112DD623-3397-FF89-9812-357CD25D72B3}"/>
                </a:ext>
              </a:extLst>
            </p:cNvPr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" name="Google Shape;1358;p41">
              <a:extLst>
                <a:ext uri="{FF2B5EF4-FFF2-40B4-BE49-F238E27FC236}">
                  <a16:creationId xmlns:a16="http://schemas.microsoft.com/office/drawing/2014/main" id="{7D0630CE-5A55-8971-2890-25A529DC7ABC}"/>
                </a:ext>
              </a:extLst>
            </p:cNvPr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59;p41">
              <a:extLst>
                <a:ext uri="{FF2B5EF4-FFF2-40B4-BE49-F238E27FC236}">
                  <a16:creationId xmlns:a16="http://schemas.microsoft.com/office/drawing/2014/main" id="{B8F3D228-2784-38A5-7E8B-F21E481F96D1}"/>
                </a:ext>
              </a:extLst>
            </p:cNvPr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60;p41">
              <a:extLst>
                <a:ext uri="{FF2B5EF4-FFF2-40B4-BE49-F238E27FC236}">
                  <a16:creationId xmlns:a16="http://schemas.microsoft.com/office/drawing/2014/main" id="{DD1B9753-C991-6225-BB62-4D2551C931AF}"/>
                </a:ext>
              </a:extLst>
            </p:cNvPr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1;p41">
              <a:extLst>
                <a:ext uri="{FF2B5EF4-FFF2-40B4-BE49-F238E27FC236}">
                  <a16:creationId xmlns:a16="http://schemas.microsoft.com/office/drawing/2014/main" id="{3A74065B-1A45-6BDF-0015-FB83B6BE37AD}"/>
                </a:ext>
              </a:extLst>
            </p:cNvPr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41"/>
          <p:cNvSpPr txBox="1">
            <a:spLocks noGrp="1"/>
          </p:cNvSpPr>
          <p:nvPr>
            <p:ph type="title"/>
          </p:nvPr>
        </p:nvSpPr>
        <p:spPr>
          <a:xfrm>
            <a:off x="4314950" y="868053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Faits </a:t>
            </a:r>
            <a:r>
              <a:rPr lang="en" dirty="0" err="1"/>
              <a:t>marquants</a:t>
            </a:r>
            <a:endParaRPr dirty="0"/>
          </a:p>
        </p:txBody>
      </p:sp>
      <p:sp>
        <p:nvSpPr>
          <p:cNvPr id="1333" name="Google Shape;1333;p41"/>
          <p:cNvSpPr txBox="1">
            <a:spLocks noGrp="1"/>
          </p:cNvSpPr>
          <p:nvPr>
            <p:ph type="subTitle" idx="1"/>
          </p:nvPr>
        </p:nvSpPr>
        <p:spPr>
          <a:xfrm>
            <a:off x="4314949" y="1712352"/>
            <a:ext cx="2936877" cy="1954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b="1" dirty="0"/>
              <a:t>Abandon de l’éco-score</a:t>
            </a:r>
            <a:r>
              <a:rPr lang="fr-FR" sz="1400" dirty="0"/>
              <a:t> faute de variables explicatives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b="1" dirty="0"/>
              <a:t>Nouveau projet </a:t>
            </a:r>
            <a:r>
              <a:rPr lang="fr-FR" sz="1400" dirty="0"/>
              <a:t>: estimation du prix de votre voiture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400" b="1" dirty="0"/>
              <a:t>Nouveau dilemme </a:t>
            </a:r>
            <a:r>
              <a:rPr lang="fr-FR" sz="1400" dirty="0"/>
              <a:t>: Base de données indienne complète mais prédiction en roupie ou </a:t>
            </a:r>
            <a:r>
              <a:rPr lang="fr-FR" sz="1400" dirty="0" err="1"/>
              <a:t>scrapping</a:t>
            </a:r>
            <a:r>
              <a:rPr lang="fr-FR" sz="1400" dirty="0"/>
              <a:t> avec moins de variables dispo mais prédiction en euro 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34" name="Google Shape;1334;p41"/>
          <p:cNvSpPr/>
          <p:nvPr/>
        </p:nvSpPr>
        <p:spPr>
          <a:xfrm>
            <a:off x="2092554" y="7220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41"/>
          <p:cNvGrpSpPr/>
          <p:nvPr/>
        </p:nvGrpSpPr>
        <p:grpSpPr>
          <a:xfrm>
            <a:off x="2092637" y="539506"/>
            <a:ext cx="1749831" cy="3551853"/>
            <a:chOff x="5186401" y="494525"/>
            <a:chExt cx="1834973" cy="3724678"/>
          </a:xfrm>
        </p:grpSpPr>
        <p:sp>
          <p:nvSpPr>
            <p:cNvPr id="1336" name="Google Shape;1336;p4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8" name="Google Shape;1338;p41"/>
          <p:cNvPicPr preferRelativeResize="0"/>
          <p:nvPr/>
        </p:nvPicPr>
        <p:blipFill rotWithShape="1">
          <a:blip r:embed="rId3">
            <a:alphaModFix/>
          </a:blip>
          <a:srcRect l="48814" r="21705"/>
          <a:stretch/>
        </p:blipFill>
        <p:spPr>
          <a:xfrm>
            <a:off x="2173783" y="713553"/>
            <a:ext cx="1587335" cy="302878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0495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Contexte et besoin client</a:t>
            </a:r>
          </a:p>
        </p:txBody>
      </p:sp>
      <p:sp>
        <p:nvSpPr>
          <p:cNvPr id="873" name="Google Shape;873;p35"/>
          <p:cNvSpPr txBox="1">
            <a:spLocks noGrp="1"/>
          </p:cNvSpPr>
          <p:nvPr>
            <p:ph type="subTitle" idx="4"/>
          </p:nvPr>
        </p:nvSpPr>
        <p:spPr>
          <a:xfrm>
            <a:off x="783773" y="2395728"/>
            <a:ext cx="2418082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Un marché lucratif</a:t>
            </a:r>
            <a:endParaRPr sz="1400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874" name="Google Shape;874;p35"/>
          <p:cNvSpPr txBox="1">
            <a:spLocks noGrp="1"/>
          </p:cNvSpPr>
          <p:nvPr>
            <p:ph type="subTitle" idx="5"/>
          </p:nvPr>
        </p:nvSpPr>
        <p:spPr>
          <a:xfrm>
            <a:off x="3484350" y="2395728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Transparence</a:t>
            </a:r>
            <a:endParaRPr lang="fr-FR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"/>
          </p:nvPr>
        </p:nvSpPr>
        <p:spPr>
          <a:xfrm>
            <a:off x="937625" y="2730806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77 % des achats de voitures particulières sont issus du marché de l’occasion en France en 2022.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8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 dirty="0"/>
              <a:t>Source 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i="1" dirty="0" err="1"/>
              <a:t>Ministères</a:t>
            </a:r>
            <a:r>
              <a:rPr lang="en" sz="1050" i="1" dirty="0"/>
              <a:t> </a:t>
            </a:r>
            <a:r>
              <a:rPr lang="en" sz="1050" i="1" dirty="0" err="1"/>
              <a:t>Écologie</a:t>
            </a:r>
            <a:r>
              <a:rPr lang="en" sz="1050" i="1" dirty="0"/>
              <a:t> </a:t>
            </a:r>
            <a:r>
              <a:rPr lang="en" sz="1050" i="1" dirty="0" err="1"/>
              <a:t>Énergie</a:t>
            </a:r>
            <a:r>
              <a:rPr lang="en" sz="1050" i="1" dirty="0"/>
              <a:t> </a:t>
            </a:r>
            <a:r>
              <a:rPr lang="en" sz="1050" i="1" dirty="0" err="1"/>
              <a:t>Territoires</a:t>
            </a:r>
            <a:endParaRPr sz="1050" i="1" dirty="0"/>
          </a:p>
        </p:txBody>
      </p:sp>
      <p:sp>
        <p:nvSpPr>
          <p:cNvPr id="876" name="Google Shape;876;p35"/>
          <p:cNvSpPr txBox="1">
            <a:spLocks noGrp="1"/>
          </p:cNvSpPr>
          <p:nvPr>
            <p:ph type="subTitle" idx="2"/>
          </p:nvPr>
        </p:nvSpPr>
        <p:spPr>
          <a:xfrm>
            <a:off x="3484350" y="2730806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Les acheteurs et les vendeurs de voitures d'occasion sont souvent confrontés à un manque de transparence en ce qui concerne les prix du marché.</a:t>
            </a:r>
          </a:p>
        </p:txBody>
      </p:sp>
      <p:sp>
        <p:nvSpPr>
          <p:cNvPr id="877" name="Google Shape;877;p35"/>
          <p:cNvSpPr txBox="1">
            <a:spLocks noGrp="1"/>
          </p:cNvSpPr>
          <p:nvPr>
            <p:ph type="subTitle" idx="3"/>
          </p:nvPr>
        </p:nvSpPr>
        <p:spPr>
          <a:xfrm>
            <a:off x="6031075" y="2730802"/>
            <a:ext cx="22887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 outil d'estimation peut accélérer la recherche en fournissant rapidement des estimations de prix.</a:t>
            </a:r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6"/>
          </p:nvPr>
        </p:nvSpPr>
        <p:spPr>
          <a:xfrm>
            <a:off x="6031075" y="2395725"/>
            <a:ext cx="228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Gain de temps</a:t>
            </a:r>
            <a:endParaRPr sz="1400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879" name="Google Shape;879;p35"/>
          <p:cNvSpPr/>
          <p:nvPr/>
        </p:nvSpPr>
        <p:spPr>
          <a:xfrm>
            <a:off x="4306650" y="159987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5"/>
          <p:cNvSpPr/>
          <p:nvPr/>
        </p:nvSpPr>
        <p:spPr>
          <a:xfrm>
            <a:off x="6854725" y="159987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5"/>
          <p:cNvSpPr/>
          <p:nvPr/>
        </p:nvSpPr>
        <p:spPr>
          <a:xfrm>
            <a:off x="1759925" y="159987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5" name="Google Shape;905;p35"/>
          <p:cNvGrpSpPr/>
          <p:nvPr/>
        </p:nvGrpSpPr>
        <p:grpSpPr>
          <a:xfrm>
            <a:off x="7002713" y="1731530"/>
            <a:ext cx="375588" cy="378074"/>
            <a:chOff x="4760488" y="3225191"/>
            <a:chExt cx="375588" cy="378074"/>
          </a:xfrm>
        </p:grpSpPr>
        <p:sp>
          <p:nvSpPr>
            <p:cNvPr id="906" name="Google Shape;906;p35"/>
            <p:cNvSpPr/>
            <p:nvPr/>
          </p:nvSpPr>
          <p:spPr>
            <a:xfrm>
              <a:off x="4961417" y="3406064"/>
              <a:ext cx="39458" cy="57620"/>
            </a:xfrm>
            <a:custGeom>
              <a:avLst/>
              <a:gdLst/>
              <a:ahLst/>
              <a:cxnLst/>
              <a:rect l="l" t="t" r="r" b="b"/>
              <a:pathLst>
                <a:path w="1271" h="1856" extrusionOk="0">
                  <a:moveTo>
                    <a:pt x="1009" y="1"/>
                  </a:moveTo>
                  <a:lnTo>
                    <a:pt x="847" y="182"/>
                  </a:lnTo>
                  <a:cubicBezTo>
                    <a:pt x="847" y="586"/>
                    <a:pt x="686" y="1009"/>
                    <a:pt x="424" y="1352"/>
                  </a:cubicBezTo>
                  <a:cubicBezTo>
                    <a:pt x="343" y="1432"/>
                    <a:pt x="182" y="1513"/>
                    <a:pt x="81" y="1513"/>
                  </a:cubicBezTo>
                  <a:cubicBezTo>
                    <a:pt x="81" y="1594"/>
                    <a:pt x="1" y="1594"/>
                    <a:pt x="1" y="1594"/>
                  </a:cubicBezTo>
                  <a:cubicBezTo>
                    <a:pt x="1" y="1594"/>
                    <a:pt x="81" y="1775"/>
                    <a:pt x="263" y="1856"/>
                  </a:cubicBezTo>
                  <a:cubicBezTo>
                    <a:pt x="424" y="1775"/>
                    <a:pt x="585" y="1694"/>
                    <a:pt x="686" y="1594"/>
                  </a:cubicBezTo>
                  <a:cubicBezTo>
                    <a:pt x="1009" y="1190"/>
                    <a:pt x="1271" y="686"/>
                    <a:pt x="1190" y="182"/>
                  </a:cubicBezTo>
                  <a:lnTo>
                    <a:pt x="1009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760488" y="3486815"/>
              <a:ext cx="117723" cy="107074"/>
            </a:xfrm>
            <a:custGeom>
              <a:avLst/>
              <a:gdLst/>
              <a:ahLst/>
              <a:cxnLst/>
              <a:rect l="l" t="t" r="r" b="b"/>
              <a:pathLst>
                <a:path w="3792" h="3449" extrusionOk="0">
                  <a:moveTo>
                    <a:pt x="2440" y="1"/>
                  </a:moveTo>
                  <a:lnTo>
                    <a:pt x="424" y="2017"/>
                  </a:lnTo>
                  <a:cubicBezTo>
                    <a:pt x="102" y="2360"/>
                    <a:pt x="1" y="2864"/>
                    <a:pt x="263" y="3206"/>
                  </a:cubicBezTo>
                  <a:cubicBezTo>
                    <a:pt x="263" y="3287"/>
                    <a:pt x="928" y="3448"/>
                    <a:pt x="928" y="3448"/>
                  </a:cubicBezTo>
                  <a:lnTo>
                    <a:pt x="2279" y="1352"/>
                  </a:lnTo>
                  <a:lnTo>
                    <a:pt x="3791" y="928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768622" y="3499978"/>
              <a:ext cx="104560" cy="103287"/>
            </a:xfrm>
            <a:custGeom>
              <a:avLst/>
              <a:gdLst/>
              <a:ahLst/>
              <a:cxnLst/>
              <a:rect l="l" t="t" r="r" b="b"/>
              <a:pathLst>
                <a:path w="3368" h="3327" extrusionOk="0">
                  <a:moveTo>
                    <a:pt x="3025" y="0"/>
                  </a:moveTo>
                  <a:lnTo>
                    <a:pt x="2521" y="504"/>
                  </a:lnTo>
                  <a:cubicBezTo>
                    <a:pt x="2440" y="585"/>
                    <a:pt x="2360" y="585"/>
                    <a:pt x="2360" y="585"/>
                  </a:cubicBezTo>
                  <a:lnTo>
                    <a:pt x="1856" y="585"/>
                  </a:lnTo>
                  <a:cubicBezTo>
                    <a:pt x="1755" y="585"/>
                    <a:pt x="1755" y="686"/>
                    <a:pt x="1755" y="766"/>
                  </a:cubicBezTo>
                  <a:lnTo>
                    <a:pt x="1755" y="1190"/>
                  </a:lnTo>
                  <a:cubicBezTo>
                    <a:pt x="1755" y="1270"/>
                    <a:pt x="1674" y="1270"/>
                    <a:pt x="1674" y="1351"/>
                  </a:cubicBezTo>
                  <a:lnTo>
                    <a:pt x="1513" y="1512"/>
                  </a:lnTo>
                  <a:lnTo>
                    <a:pt x="928" y="1512"/>
                  </a:lnTo>
                  <a:cubicBezTo>
                    <a:pt x="848" y="1512"/>
                    <a:pt x="747" y="1593"/>
                    <a:pt x="747" y="1694"/>
                  </a:cubicBezTo>
                  <a:lnTo>
                    <a:pt x="747" y="2097"/>
                  </a:lnTo>
                  <a:cubicBezTo>
                    <a:pt x="747" y="2198"/>
                    <a:pt x="747" y="2278"/>
                    <a:pt x="666" y="2278"/>
                  </a:cubicBezTo>
                  <a:lnTo>
                    <a:pt x="344" y="2702"/>
                  </a:lnTo>
                  <a:cubicBezTo>
                    <a:pt x="243" y="2782"/>
                    <a:pt x="82" y="2782"/>
                    <a:pt x="1" y="2782"/>
                  </a:cubicBezTo>
                  <a:cubicBezTo>
                    <a:pt x="1" y="2863"/>
                    <a:pt x="82" y="2944"/>
                    <a:pt x="162" y="3024"/>
                  </a:cubicBezTo>
                  <a:lnTo>
                    <a:pt x="344" y="3206"/>
                  </a:lnTo>
                  <a:cubicBezTo>
                    <a:pt x="424" y="3286"/>
                    <a:pt x="505" y="3327"/>
                    <a:pt x="588" y="3327"/>
                  </a:cubicBezTo>
                  <a:cubicBezTo>
                    <a:pt x="671" y="3327"/>
                    <a:pt x="757" y="3286"/>
                    <a:pt x="848" y="3206"/>
                  </a:cubicBezTo>
                  <a:lnTo>
                    <a:pt x="1251" y="2863"/>
                  </a:lnTo>
                  <a:lnTo>
                    <a:pt x="1251" y="2702"/>
                  </a:lnTo>
                  <a:lnTo>
                    <a:pt x="1251" y="2198"/>
                  </a:lnTo>
                  <a:cubicBezTo>
                    <a:pt x="1251" y="2097"/>
                    <a:pt x="1352" y="2097"/>
                    <a:pt x="1432" y="2097"/>
                  </a:cubicBezTo>
                  <a:lnTo>
                    <a:pt x="1856" y="2097"/>
                  </a:lnTo>
                  <a:cubicBezTo>
                    <a:pt x="1936" y="2097"/>
                    <a:pt x="2017" y="2016"/>
                    <a:pt x="2017" y="2016"/>
                  </a:cubicBezTo>
                  <a:lnTo>
                    <a:pt x="2178" y="1855"/>
                  </a:lnTo>
                  <a:cubicBezTo>
                    <a:pt x="2178" y="1855"/>
                    <a:pt x="2259" y="1774"/>
                    <a:pt x="2259" y="1694"/>
                  </a:cubicBezTo>
                  <a:lnTo>
                    <a:pt x="2259" y="1270"/>
                  </a:lnTo>
                  <a:cubicBezTo>
                    <a:pt x="2259" y="1190"/>
                    <a:pt x="2259" y="1089"/>
                    <a:pt x="2360" y="1089"/>
                  </a:cubicBezTo>
                  <a:lnTo>
                    <a:pt x="2864" y="1089"/>
                  </a:lnTo>
                  <a:cubicBezTo>
                    <a:pt x="2944" y="1089"/>
                    <a:pt x="2944" y="1089"/>
                    <a:pt x="3025" y="1008"/>
                  </a:cubicBezTo>
                  <a:lnTo>
                    <a:pt x="3368" y="686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831241" y="3461171"/>
              <a:ext cx="54484" cy="50728"/>
            </a:xfrm>
            <a:custGeom>
              <a:avLst/>
              <a:gdLst/>
              <a:ahLst/>
              <a:cxnLst/>
              <a:rect l="l" t="t" r="r" b="b"/>
              <a:pathLst>
                <a:path w="1755" h="1634" extrusionOk="0">
                  <a:moveTo>
                    <a:pt x="423" y="0"/>
                  </a:moveTo>
                  <a:lnTo>
                    <a:pt x="81" y="323"/>
                  </a:lnTo>
                  <a:cubicBezTo>
                    <a:pt x="0" y="504"/>
                    <a:pt x="0" y="665"/>
                    <a:pt x="81" y="746"/>
                  </a:cubicBezTo>
                  <a:lnTo>
                    <a:pt x="927" y="1512"/>
                  </a:lnTo>
                  <a:cubicBezTo>
                    <a:pt x="968" y="1593"/>
                    <a:pt x="1028" y="1633"/>
                    <a:pt x="1089" y="1633"/>
                  </a:cubicBezTo>
                  <a:cubicBezTo>
                    <a:pt x="1149" y="1633"/>
                    <a:pt x="1210" y="1593"/>
                    <a:pt x="1250" y="1512"/>
                  </a:cubicBezTo>
                  <a:lnTo>
                    <a:pt x="1754" y="1008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860021" y="3492465"/>
              <a:ext cx="36323" cy="33187"/>
            </a:xfrm>
            <a:custGeom>
              <a:avLst/>
              <a:gdLst/>
              <a:ahLst/>
              <a:cxnLst/>
              <a:rect l="l" t="t" r="r" b="b"/>
              <a:pathLst>
                <a:path w="1170" h="1069" extrusionOk="0">
                  <a:moveTo>
                    <a:pt x="827" y="0"/>
                  </a:moveTo>
                  <a:lnTo>
                    <a:pt x="323" y="504"/>
                  </a:lnTo>
                  <a:cubicBezTo>
                    <a:pt x="283" y="545"/>
                    <a:pt x="222" y="565"/>
                    <a:pt x="162" y="565"/>
                  </a:cubicBezTo>
                  <a:cubicBezTo>
                    <a:pt x="101" y="565"/>
                    <a:pt x="41" y="545"/>
                    <a:pt x="1" y="504"/>
                  </a:cubicBezTo>
                  <a:lnTo>
                    <a:pt x="1" y="504"/>
                  </a:lnTo>
                  <a:lnTo>
                    <a:pt x="505" y="1008"/>
                  </a:lnTo>
                  <a:cubicBezTo>
                    <a:pt x="545" y="1049"/>
                    <a:pt x="605" y="1069"/>
                    <a:pt x="666" y="1069"/>
                  </a:cubicBezTo>
                  <a:cubicBezTo>
                    <a:pt x="726" y="1069"/>
                    <a:pt x="787" y="1049"/>
                    <a:pt x="827" y="1008"/>
                  </a:cubicBezTo>
                  <a:lnTo>
                    <a:pt x="1170" y="66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833725" y="3389175"/>
              <a:ext cx="122721" cy="120206"/>
            </a:xfrm>
            <a:custGeom>
              <a:avLst/>
              <a:gdLst/>
              <a:ahLst/>
              <a:cxnLst/>
              <a:rect l="l" t="t" r="r" b="b"/>
              <a:pathLst>
                <a:path w="3953" h="3872" extrusionOk="0">
                  <a:moveTo>
                    <a:pt x="1775" y="1130"/>
                  </a:moveTo>
                  <a:cubicBezTo>
                    <a:pt x="1936" y="1130"/>
                    <a:pt x="2098" y="1230"/>
                    <a:pt x="2279" y="1392"/>
                  </a:cubicBezTo>
                  <a:lnTo>
                    <a:pt x="3025" y="2138"/>
                  </a:lnTo>
                  <a:lnTo>
                    <a:pt x="3106" y="2238"/>
                  </a:lnTo>
                  <a:cubicBezTo>
                    <a:pt x="3106" y="2319"/>
                    <a:pt x="3186" y="2480"/>
                    <a:pt x="3186" y="2561"/>
                  </a:cubicBezTo>
                  <a:cubicBezTo>
                    <a:pt x="3186" y="2743"/>
                    <a:pt x="3186" y="2904"/>
                    <a:pt x="3025" y="2984"/>
                  </a:cubicBezTo>
                  <a:cubicBezTo>
                    <a:pt x="2904" y="3116"/>
                    <a:pt x="2758" y="3181"/>
                    <a:pt x="2609" y="3181"/>
                  </a:cubicBezTo>
                  <a:cubicBezTo>
                    <a:pt x="2460" y="3181"/>
                    <a:pt x="2309" y="3116"/>
                    <a:pt x="2178" y="2984"/>
                  </a:cubicBezTo>
                  <a:lnTo>
                    <a:pt x="1352" y="2238"/>
                  </a:lnTo>
                  <a:cubicBezTo>
                    <a:pt x="1089" y="1976"/>
                    <a:pt x="1089" y="1553"/>
                    <a:pt x="1352" y="1392"/>
                  </a:cubicBezTo>
                  <a:cubicBezTo>
                    <a:pt x="1513" y="1230"/>
                    <a:pt x="1674" y="1130"/>
                    <a:pt x="1775" y="1130"/>
                  </a:cubicBezTo>
                  <a:close/>
                  <a:moveTo>
                    <a:pt x="1775" y="1"/>
                  </a:moveTo>
                  <a:cubicBezTo>
                    <a:pt x="1639" y="1"/>
                    <a:pt x="1513" y="41"/>
                    <a:pt x="1432" y="122"/>
                  </a:cubicBezTo>
                  <a:lnTo>
                    <a:pt x="162" y="1392"/>
                  </a:lnTo>
                  <a:cubicBezTo>
                    <a:pt x="1" y="1634"/>
                    <a:pt x="1" y="1976"/>
                    <a:pt x="162" y="2138"/>
                  </a:cubicBezTo>
                  <a:lnTo>
                    <a:pt x="1775" y="3751"/>
                  </a:lnTo>
                  <a:cubicBezTo>
                    <a:pt x="1856" y="3831"/>
                    <a:pt x="1982" y="3872"/>
                    <a:pt x="2118" y="3872"/>
                  </a:cubicBezTo>
                  <a:cubicBezTo>
                    <a:pt x="2254" y="3872"/>
                    <a:pt x="2400" y="3831"/>
                    <a:pt x="2521" y="3751"/>
                  </a:cubicBezTo>
                  <a:lnTo>
                    <a:pt x="3791" y="2480"/>
                  </a:lnTo>
                  <a:cubicBezTo>
                    <a:pt x="3952" y="2319"/>
                    <a:pt x="3952" y="1976"/>
                    <a:pt x="3791" y="1734"/>
                  </a:cubicBezTo>
                  <a:lnTo>
                    <a:pt x="2178" y="122"/>
                  </a:lnTo>
                  <a:cubicBezTo>
                    <a:pt x="2057" y="41"/>
                    <a:pt x="1911" y="1"/>
                    <a:pt x="1775" y="1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885696" y="3443009"/>
              <a:ext cx="86398" cy="82021"/>
            </a:xfrm>
            <a:custGeom>
              <a:avLst/>
              <a:gdLst/>
              <a:ahLst/>
              <a:cxnLst/>
              <a:rect l="l" t="t" r="r" b="b"/>
              <a:pathLst>
                <a:path w="2783" h="2642" extrusionOk="0">
                  <a:moveTo>
                    <a:pt x="2016" y="0"/>
                  </a:moveTo>
                  <a:lnTo>
                    <a:pt x="2159" y="144"/>
                  </a:lnTo>
                  <a:lnTo>
                    <a:pt x="2159" y="144"/>
                  </a:lnTo>
                  <a:cubicBezTo>
                    <a:pt x="2127" y="88"/>
                    <a:pt x="2079" y="39"/>
                    <a:pt x="2016" y="0"/>
                  </a:cubicBezTo>
                  <a:close/>
                  <a:moveTo>
                    <a:pt x="2159" y="144"/>
                  </a:moveTo>
                  <a:cubicBezTo>
                    <a:pt x="2263" y="320"/>
                    <a:pt x="2216" y="562"/>
                    <a:pt x="2016" y="746"/>
                  </a:cubicBezTo>
                  <a:lnTo>
                    <a:pt x="847" y="2017"/>
                  </a:lnTo>
                  <a:cubicBezTo>
                    <a:pt x="741" y="2088"/>
                    <a:pt x="615" y="2127"/>
                    <a:pt x="485" y="2127"/>
                  </a:cubicBezTo>
                  <a:cubicBezTo>
                    <a:pt x="319" y="2127"/>
                    <a:pt x="147" y="2063"/>
                    <a:pt x="0" y="1916"/>
                  </a:cubicBezTo>
                  <a:lnTo>
                    <a:pt x="0" y="1916"/>
                  </a:lnTo>
                  <a:lnTo>
                    <a:pt x="605" y="2521"/>
                  </a:lnTo>
                  <a:cubicBezTo>
                    <a:pt x="686" y="2601"/>
                    <a:pt x="812" y="2642"/>
                    <a:pt x="948" y="2642"/>
                  </a:cubicBezTo>
                  <a:cubicBezTo>
                    <a:pt x="1084" y="2642"/>
                    <a:pt x="1230" y="2601"/>
                    <a:pt x="1351" y="2521"/>
                  </a:cubicBezTo>
                  <a:lnTo>
                    <a:pt x="2520" y="1250"/>
                  </a:lnTo>
                  <a:cubicBezTo>
                    <a:pt x="2782" y="1009"/>
                    <a:pt x="2782" y="666"/>
                    <a:pt x="2520" y="504"/>
                  </a:cubicBezTo>
                  <a:lnTo>
                    <a:pt x="2159" y="144"/>
                  </a:ln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948284" y="3225191"/>
              <a:ext cx="172145" cy="180899"/>
            </a:xfrm>
            <a:custGeom>
              <a:avLst/>
              <a:gdLst/>
              <a:ahLst/>
              <a:cxnLst/>
              <a:rect l="l" t="t" r="r" b="b"/>
              <a:pathLst>
                <a:path w="5545" h="5827" extrusionOk="0">
                  <a:moveTo>
                    <a:pt x="3377" y="0"/>
                  </a:moveTo>
                  <a:cubicBezTo>
                    <a:pt x="3241" y="0"/>
                    <a:pt x="3115" y="41"/>
                    <a:pt x="3025" y="121"/>
                  </a:cubicBezTo>
                  <a:lnTo>
                    <a:pt x="262" y="2984"/>
                  </a:lnTo>
                  <a:cubicBezTo>
                    <a:pt x="101" y="3145"/>
                    <a:pt x="0" y="3307"/>
                    <a:pt x="0" y="3569"/>
                  </a:cubicBezTo>
                  <a:lnTo>
                    <a:pt x="0" y="5404"/>
                  </a:lnTo>
                  <a:lnTo>
                    <a:pt x="2279" y="5827"/>
                  </a:lnTo>
                  <a:cubicBezTo>
                    <a:pt x="2520" y="5827"/>
                    <a:pt x="2702" y="5746"/>
                    <a:pt x="2863" y="5585"/>
                  </a:cubicBezTo>
                  <a:lnTo>
                    <a:pt x="5383" y="2480"/>
                  </a:lnTo>
                  <a:cubicBezTo>
                    <a:pt x="5545" y="2299"/>
                    <a:pt x="5545" y="1976"/>
                    <a:pt x="5383" y="1714"/>
                  </a:cubicBezTo>
                  <a:lnTo>
                    <a:pt x="3791" y="121"/>
                  </a:lnTo>
                  <a:cubicBezTo>
                    <a:pt x="3660" y="41"/>
                    <a:pt x="3513" y="0"/>
                    <a:pt x="3377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948284" y="3278373"/>
              <a:ext cx="187791" cy="133369"/>
            </a:xfrm>
            <a:custGeom>
              <a:avLst/>
              <a:gdLst/>
              <a:ahLst/>
              <a:cxnLst/>
              <a:rect l="l" t="t" r="r" b="b"/>
              <a:pathLst>
                <a:path w="6049" h="4296" extrusionOk="0">
                  <a:moveTo>
                    <a:pt x="5303" y="1"/>
                  </a:moveTo>
                  <a:lnTo>
                    <a:pt x="5418" y="116"/>
                  </a:lnTo>
                  <a:lnTo>
                    <a:pt x="5418" y="116"/>
                  </a:lnTo>
                  <a:cubicBezTo>
                    <a:pt x="5389" y="72"/>
                    <a:pt x="5351" y="33"/>
                    <a:pt x="5303" y="1"/>
                  </a:cubicBezTo>
                  <a:close/>
                  <a:moveTo>
                    <a:pt x="5418" y="116"/>
                  </a:moveTo>
                  <a:lnTo>
                    <a:pt x="5418" y="116"/>
                  </a:lnTo>
                  <a:cubicBezTo>
                    <a:pt x="5535" y="295"/>
                    <a:pt x="5497" y="557"/>
                    <a:pt x="5303" y="767"/>
                  </a:cubicBezTo>
                  <a:lnTo>
                    <a:pt x="2520" y="3529"/>
                  </a:lnTo>
                  <a:cubicBezTo>
                    <a:pt x="2359" y="3691"/>
                    <a:pt x="2198" y="3791"/>
                    <a:pt x="1936" y="3791"/>
                  </a:cubicBezTo>
                  <a:lnTo>
                    <a:pt x="0" y="3691"/>
                  </a:lnTo>
                  <a:lnTo>
                    <a:pt x="0" y="3872"/>
                  </a:lnTo>
                  <a:cubicBezTo>
                    <a:pt x="101" y="4033"/>
                    <a:pt x="262" y="4195"/>
                    <a:pt x="424" y="4195"/>
                  </a:cubicBezTo>
                  <a:lnTo>
                    <a:pt x="2440" y="4295"/>
                  </a:lnTo>
                  <a:cubicBezTo>
                    <a:pt x="2702" y="4295"/>
                    <a:pt x="2863" y="4195"/>
                    <a:pt x="3025" y="4033"/>
                  </a:cubicBezTo>
                  <a:lnTo>
                    <a:pt x="5807" y="1271"/>
                  </a:lnTo>
                  <a:cubicBezTo>
                    <a:pt x="6049" y="1090"/>
                    <a:pt x="6049" y="767"/>
                    <a:pt x="5807" y="505"/>
                  </a:cubicBezTo>
                  <a:lnTo>
                    <a:pt x="5418" y="116"/>
                  </a:ln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021522" y="3282378"/>
              <a:ext cx="36323" cy="71776"/>
            </a:xfrm>
            <a:custGeom>
              <a:avLst/>
              <a:gdLst/>
              <a:ahLst/>
              <a:cxnLst/>
              <a:rect l="l" t="t" r="r" b="b"/>
              <a:pathLst>
                <a:path w="1170" h="2312" extrusionOk="0">
                  <a:moveTo>
                    <a:pt x="242" y="0"/>
                  </a:moveTo>
                  <a:cubicBezTo>
                    <a:pt x="217" y="0"/>
                    <a:pt x="190" y="10"/>
                    <a:pt x="161" y="33"/>
                  </a:cubicBezTo>
                  <a:cubicBezTo>
                    <a:pt x="0" y="33"/>
                    <a:pt x="0" y="215"/>
                    <a:pt x="0" y="295"/>
                  </a:cubicBezTo>
                  <a:lnTo>
                    <a:pt x="847" y="2231"/>
                  </a:lnTo>
                  <a:cubicBezTo>
                    <a:pt x="847" y="2231"/>
                    <a:pt x="928" y="2312"/>
                    <a:pt x="1008" y="2312"/>
                  </a:cubicBezTo>
                  <a:cubicBezTo>
                    <a:pt x="1089" y="2312"/>
                    <a:pt x="1170" y="2150"/>
                    <a:pt x="1170" y="2049"/>
                  </a:cubicBezTo>
                  <a:lnTo>
                    <a:pt x="343" y="134"/>
                  </a:lnTo>
                  <a:cubicBezTo>
                    <a:pt x="343" y="62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4985198" y="3307183"/>
              <a:ext cx="41352" cy="38837"/>
            </a:xfrm>
            <a:custGeom>
              <a:avLst/>
              <a:gdLst/>
              <a:ahLst/>
              <a:cxnLst/>
              <a:rect l="l" t="t" r="r" b="b"/>
              <a:pathLst>
                <a:path w="1332" h="1251" extrusionOk="0">
                  <a:moveTo>
                    <a:pt x="585" y="424"/>
                  </a:moveTo>
                  <a:cubicBezTo>
                    <a:pt x="666" y="424"/>
                    <a:pt x="747" y="424"/>
                    <a:pt x="827" y="504"/>
                  </a:cubicBezTo>
                  <a:cubicBezTo>
                    <a:pt x="928" y="585"/>
                    <a:pt x="928" y="746"/>
                    <a:pt x="827" y="847"/>
                  </a:cubicBezTo>
                  <a:cubicBezTo>
                    <a:pt x="795" y="879"/>
                    <a:pt x="750" y="899"/>
                    <a:pt x="702" y="899"/>
                  </a:cubicBezTo>
                  <a:cubicBezTo>
                    <a:pt x="631" y="899"/>
                    <a:pt x="553" y="855"/>
                    <a:pt x="505" y="746"/>
                  </a:cubicBezTo>
                  <a:cubicBezTo>
                    <a:pt x="424" y="666"/>
                    <a:pt x="424" y="504"/>
                    <a:pt x="424" y="424"/>
                  </a:cubicBezTo>
                  <a:close/>
                  <a:moveTo>
                    <a:pt x="666" y="0"/>
                  </a:moveTo>
                  <a:cubicBezTo>
                    <a:pt x="505" y="0"/>
                    <a:pt x="323" y="81"/>
                    <a:pt x="162" y="162"/>
                  </a:cubicBezTo>
                  <a:cubicBezTo>
                    <a:pt x="1" y="424"/>
                    <a:pt x="1" y="746"/>
                    <a:pt x="243" y="1008"/>
                  </a:cubicBezTo>
                  <a:cubicBezTo>
                    <a:pt x="424" y="1170"/>
                    <a:pt x="585" y="1250"/>
                    <a:pt x="747" y="1250"/>
                  </a:cubicBezTo>
                  <a:cubicBezTo>
                    <a:pt x="827" y="1250"/>
                    <a:pt x="1009" y="1170"/>
                    <a:pt x="1090" y="1089"/>
                  </a:cubicBezTo>
                  <a:cubicBezTo>
                    <a:pt x="1331" y="847"/>
                    <a:pt x="1331" y="504"/>
                    <a:pt x="1090" y="242"/>
                  </a:cubicBezTo>
                  <a:cubicBezTo>
                    <a:pt x="928" y="81"/>
                    <a:pt x="747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052816" y="3293057"/>
              <a:ext cx="41973" cy="37316"/>
            </a:xfrm>
            <a:custGeom>
              <a:avLst/>
              <a:gdLst/>
              <a:ahLst/>
              <a:cxnLst/>
              <a:rect l="l" t="t" r="r" b="b"/>
              <a:pathLst>
                <a:path w="1352" h="1202" extrusionOk="0">
                  <a:moveTo>
                    <a:pt x="666" y="375"/>
                  </a:moveTo>
                  <a:cubicBezTo>
                    <a:pt x="766" y="375"/>
                    <a:pt x="847" y="375"/>
                    <a:pt x="847" y="455"/>
                  </a:cubicBezTo>
                  <a:cubicBezTo>
                    <a:pt x="928" y="536"/>
                    <a:pt x="928" y="536"/>
                    <a:pt x="928" y="617"/>
                  </a:cubicBezTo>
                  <a:lnTo>
                    <a:pt x="928" y="798"/>
                  </a:lnTo>
                  <a:cubicBezTo>
                    <a:pt x="847" y="879"/>
                    <a:pt x="766" y="879"/>
                    <a:pt x="766" y="879"/>
                  </a:cubicBezTo>
                  <a:cubicBezTo>
                    <a:pt x="666" y="879"/>
                    <a:pt x="585" y="798"/>
                    <a:pt x="585" y="798"/>
                  </a:cubicBezTo>
                  <a:cubicBezTo>
                    <a:pt x="504" y="617"/>
                    <a:pt x="424" y="455"/>
                    <a:pt x="504" y="375"/>
                  </a:cubicBezTo>
                  <a:close/>
                  <a:moveTo>
                    <a:pt x="631" y="0"/>
                  </a:moveTo>
                  <a:cubicBezTo>
                    <a:pt x="500" y="0"/>
                    <a:pt x="371" y="40"/>
                    <a:pt x="262" y="113"/>
                  </a:cubicBezTo>
                  <a:cubicBezTo>
                    <a:pt x="0" y="375"/>
                    <a:pt x="81" y="798"/>
                    <a:pt x="343" y="1040"/>
                  </a:cubicBezTo>
                  <a:cubicBezTo>
                    <a:pt x="424" y="1121"/>
                    <a:pt x="585" y="1201"/>
                    <a:pt x="766" y="1201"/>
                  </a:cubicBezTo>
                  <a:cubicBezTo>
                    <a:pt x="928" y="1201"/>
                    <a:pt x="1089" y="1121"/>
                    <a:pt x="1170" y="1040"/>
                  </a:cubicBezTo>
                  <a:cubicBezTo>
                    <a:pt x="1270" y="959"/>
                    <a:pt x="1351" y="798"/>
                    <a:pt x="1351" y="617"/>
                  </a:cubicBezTo>
                  <a:cubicBezTo>
                    <a:pt x="1351" y="455"/>
                    <a:pt x="1270" y="294"/>
                    <a:pt x="1089" y="193"/>
                  </a:cubicBezTo>
                  <a:cubicBezTo>
                    <a:pt x="956" y="60"/>
                    <a:pt x="792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4888801" y="3361638"/>
              <a:ext cx="96426" cy="109558"/>
            </a:xfrm>
            <a:custGeom>
              <a:avLst/>
              <a:gdLst/>
              <a:ahLst/>
              <a:cxnLst/>
              <a:rect l="l" t="t" r="r" b="b"/>
              <a:pathLst>
                <a:path w="3106" h="3529" extrusionOk="0">
                  <a:moveTo>
                    <a:pt x="1755" y="0"/>
                  </a:moveTo>
                  <a:cubicBezTo>
                    <a:pt x="1251" y="0"/>
                    <a:pt x="828" y="182"/>
                    <a:pt x="505" y="504"/>
                  </a:cubicBezTo>
                  <a:cubicBezTo>
                    <a:pt x="404" y="605"/>
                    <a:pt x="243" y="767"/>
                    <a:pt x="162" y="928"/>
                  </a:cubicBezTo>
                  <a:cubicBezTo>
                    <a:pt x="82" y="1190"/>
                    <a:pt x="1" y="1432"/>
                    <a:pt x="1" y="1775"/>
                  </a:cubicBezTo>
                  <a:lnTo>
                    <a:pt x="1" y="2017"/>
                  </a:lnTo>
                  <a:cubicBezTo>
                    <a:pt x="82" y="2440"/>
                    <a:pt x="243" y="2783"/>
                    <a:pt x="505" y="3025"/>
                  </a:cubicBezTo>
                  <a:cubicBezTo>
                    <a:pt x="747" y="3287"/>
                    <a:pt x="1090" y="3448"/>
                    <a:pt x="1332" y="3448"/>
                  </a:cubicBezTo>
                  <a:lnTo>
                    <a:pt x="1412" y="3529"/>
                  </a:lnTo>
                  <a:lnTo>
                    <a:pt x="1412" y="3448"/>
                  </a:lnTo>
                  <a:cubicBezTo>
                    <a:pt x="1412" y="3367"/>
                    <a:pt x="1412" y="3206"/>
                    <a:pt x="1332" y="3125"/>
                  </a:cubicBezTo>
                  <a:cubicBezTo>
                    <a:pt x="1090" y="3025"/>
                    <a:pt x="908" y="2944"/>
                    <a:pt x="747" y="2783"/>
                  </a:cubicBezTo>
                  <a:cubicBezTo>
                    <a:pt x="586" y="2621"/>
                    <a:pt x="505" y="2440"/>
                    <a:pt x="404" y="2198"/>
                  </a:cubicBezTo>
                  <a:cubicBezTo>
                    <a:pt x="404" y="2017"/>
                    <a:pt x="324" y="1936"/>
                    <a:pt x="324" y="1775"/>
                  </a:cubicBezTo>
                  <a:cubicBezTo>
                    <a:pt x="324" y="1513"/>
                    <a:pt x="404" y="1351"/>
                    <a:pt x="505" y="1109"/>
                  </a:cubicBezTo>
                  <a:cubicBezTo>
                    <a:pt x="586" y="1009"/>
                    <a:pt x="666" y="847"/>
                    <a:pt x="747" y="767"/>
                  </a:cubicBezTo>
                  <a:cubicBezTo>
                    <a:pt x="1009" y="504"/>
                    <a:pt x="1332" y="343"/>
                    <a:pt x="1755" y="343"/>
                  </a:cubicBezTo>
                  <a:cubicBezTo>
                    <a:pt x="2098" y="343"/>
                    <a:pt x="2521" y="504"/>
                    <a:pt x="2763" y="767"/>
                  </a:cubicBezTo>
                  <a:cubicBezTo>
                    <a:pt x="2803" y="807"/>
                    <a:pt x="2844" y="827"/>
                    <a:pt x="2887" y="827"/>
                  </a:cubicBezTo>
                  <a:cubicBezTo>
                    <a:pt x="2929" y="827"/>
                    <a:pt x="2975" y="807"/>
                    <a:pt x="3025" y="767"/>
                  </a:cubicBezTo>
                  <a:cubicBezTo>
                    <a:pt x="3106" y="686"/>
                    <a:pt x="3106" y="605"/>
                    <a:pt x="3025" y="504"/>
                  </a:cubicBezTo>
                  <a:cubicBezTo>
                    <a:pt x="2682" y="182"/>
                    <a:pt x="2259" y="0"/>
                    <a:pt x="1755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35"/>
          <p:cNvGrpSpPr/>
          <p:nvPr/>
        </p:nvGrpSpPr>
        <p:grpSpPr>
          <a:xfrm>
            <a:off x="4448635" y="1718374"/>
            <a:ext cx="357430" cy="404403"/>
            <a:chOff x="8007854" y="2026510"/>
            <a:chExt cx="357430" cy="404403"/>
          </a:xfrm>
        </p:grpSpPr>
        <p:sp>
          <p:nvSpPr>
            <p:cNvPr id="920" name="Google Shape;920;p35"/>
            <p:cNvSpPr/>
            <p:nvPr/>
          </p:nvSpPr>
          <p:spPr>
            <a:xfrm>
              <a:off x="8059794" y="2044672"/>
              <a:ext cx="127719" cy="31324"/>
            </a:xfrm>
            <a:custGeom>
              <a:avLst/>
              <a:gdLst/>
              <a:ahLst/>
              <a:cxnLst/>
              <a:rect l="l" t="t" r="r" b="b"/>
              <a:pathLst>
                <a:path w="4114" h="1009" extrusionOk="0">
                  <a:moveTo>
                    <a:pt x="343" y="1"/>
                  </a:moveTo>
                  <a:cubicBezTo>
                    <a:pt x="182" y="1"/>
                    <a:pt x="0" y="182"/>
                    <a:pt x="0" y="343"/>
                  </a:cubicBezTo>
                  <a:lnTo>
                    <a:pt x="0" y="767"/>
                  </a:lnTo>
                  <a:lnTo>
                    <a:pt x="4113" y="1009"/>
                  </a:lnTo>
                  <a:lnTo>
                    <a:pt x="4113" y="343"/>
                  </a:lnTo>
                  <a:cubicBezTo>
                    <a:pt x="4113" y="182"/>
                    <a:pt x="3952" y="1"/>
                    <a:pt x="3791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8174974" y="2044672"/>
              <a:ext cx="33808" cy="31324"/>
            </a:xfrm>
            <a:custGeom>
              <a:avLst/>
              <a:gdLst/>
              <a:ahLst/>
              <a:cxnLst/>
              <a:rect l="l" t="t" r="r" b="b"/>
              <a:pathLst>
                <a:path w="1089" h="1009" extrusionOk="0">
                  <a:moveTo>
                    <a:pt x="0" y="1"/>
                  </a:moveTo>
                  <a:cubicBezTo>
                    <a:pt x="161" y="1"/>
                    <a:pt x="323" y="182"/>
                    <a:pt x="323" y="343"/>
                  </a:cubicBezTo>
                  <a:lnTo>
                    <a:pt x="323" y="1009"/>
                  </a:lnTo>
                  <a:lnTo>
                    <a:pt x="1089" y="767"/>
                  </a:lnTo>
                  <a:lnTo>
                    <a:pt x="1089" y="343"/>
                  </a:lnTo>
                  <a:cubicBezTo>
                    <a:pt x="1089" y="182"/>
                    <a:pt x="907" y="1"/>
                    <a:pt x="746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8007854" y="2068453"/>
              <a:ext cx="232217" cy="333641"/>
            </a:xfrm>
            <a:custGeom>
              <a:avLst/>
              <a:gdLst/>
              <a:ahLst/>
              <a:cxnLst/>
              <a:rect l="l" t="t" r="r" b="b"/>
              <a:pathLst>
                <a:path w="7480" h="10747" extrusionOk="0">
                  <a:moveTo>
                    <a:pt x="665" y="1"/>
                  </a:moveTo>
                  <a:cubicBezTo>
                    <a:pt x="343" y="1"/>
                    <a:pt x="0" y="243"/>
                    <a:pt x="0" y="585"/>
                  </a:cubicBezTo>
                  <a:lnTo>
                    <a:pt x="0" y="10162"/>
                  </a:lnTo>
                  <a:cubicBezTo>
                    <a:pt x="0" y="10505"/>
                    <a:pt x="343" y="10747"/>
                    <a:pt x="665" y="10747"/>
                  </a:cubicBezTo>
                  <a:lnTo>
                    <a:pt x="6895" y="10747"/>
                  </a:lnTo>
                  <a:cubicBezTo>
                    <a:pt x="7218" y="10747"/>
                    <a:pt x="7480" y="10505"/>
                    <a:pt x="7480" y="10162"/>
                  </a:cubicBezTo>
                  <a:lnTo>
                    <a:pt x="7480" y="585"/>
                  </a:lnTo>
                  <a:cubicBezTo>
                    <a:pt x="7480" y="243"/>
                    <a:pt x="7218" y="1"/>
                    <a:pt x="6895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8187486" y="2068453"/>
              <a:ext cx="73266" cy="333641"/>
            </a:xfrm>
            <a:custGeom>
              <a:avLst/>
              <a:gdLst/>
              <a:ahLst/>
              <a:cxnLst/>
              <a:rect l="l" t="t" r="r" b="b"/>
              <a:pathLst>
                <a:path w="2360" h="10747" extrusionOk="0">
                  <a:moveTo>
                    <a:pt x="1009" y="1"/>
                  </a:moveTo>
                  <a:cubicBezTo>
                    <a:pt x="1351" y="1"/>
                    <a:pt x="1613" y="243"/>
                    <a:pt x="1613" y="585"/>
                  </a:cubicBezTo>
                  <a:lnTo>
                    <a:pt x="1613" y="827"/>
                  </a:lnTo>
                  <a:lnTo>
                    <a:pt x="0" y="4860"/>
                  </a:lnTo>
                  <a:lnTo>
                    <a:pt x="1613" y="9900"/>
                  </a:lnTo>
                  <a:lnTo>
                    <a:pt x="1613" y="10162"/>
                  </a:lnTo>
                  <a:cubicBezTo>
                    <a:pt x="1613" y="10505"/>
                    <a:pt x="1351" y="10747"/>
                    <a:pt x="1009" y="10747"/>
                  </a:cubicBezTo>
                  <a:lnTo>
                    <a:pt x="1775" y="10747"/>
                  </a:lnTo>
                  <a:cubicBezTo>
                    <a:pt x="2117" y="10747"/>
                    <a:pt x="2359" y="10505"/>
                    <a:pt x="2359" y="10162"/>
                  </a:cubicBezTo>
                  <a:lnTo>
                    <a:pt x="2359" y="585"/>
                  </a:lnTo>
                  <a:cubicBezTo>
                    <a:pt x="2359" y="243"/>
                    <a:pt x="2117" y="1"/>
                    <a:pt x="1775" y="1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8031014" y="2089130"/>
              <a:ext cx="206573" cy="276673"/>
            </a:xfrm>
            <a:custGeom>
              <a:avLst/>
              <a:gdLst/>
              <a:ahLst/>
              <a:cxnLst/>
              <a:rect l="l" t="t" r="r" b="b"/>
              <a:pathLst>
                <a:path w="6654" h="8912" extrusionOk="0">
                  <a:moveTo>
                    <a:pt x="101" y="0"/>
                  </a:moveTo>
                  <a:cubicBezTo>
                    <a:pt x="101" y="0"/>
                    <a:pt x="0" y="81"/>
                    <a:pt x="0" y="161"/>
                  </a:cubicBezTo>
                  <a:lnTo>
                    <a:pt x="0" y="8488"/>
                  </a:lnTo>
                  <a:lnTo>
                    <a:pt x="3629" y="8911"/>
                  </a:lnTo>
                  <a:lnTo>
                    <a:pt x="6653" y="8407"/>
                  </a:lnTo>
                  <a:lnTo>
                    <a:pt x="6653" y="161"/>
                  </a:lnTo>
                  <a:cubicBezTo>
                    <a:pt x="6653" y="81"/>
                    <a:pt x="6553" y="0"/>
                    <a:pt x="6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8031014" y="2352647"/>
              <a:ext cx="125204" cy="23191"/>
            </a:xfrm>
            <a:custGeom>
              <a:avLst/>
              <a:gdLst/>
              <a:ahLst/>
              <a:cxnLst/>
              <a:rect l="l" t="t" r="r" b="b"/>
              <a:pathLst>
                <a:path w="4033" h="747" extrusionOk="0">
                  <a:moveTo>
                    <a:pt x="0" y="0"/>
                  </a:moveTo>
                  <a:lnTo>
                    <a:pt x="0" y="665"/>
                  </a:lnTo>
                  <a:lnTo>
                    <a:pt x="101" y="746"/>
                  </a:lnTo>
                  <a:lnTo>
                    <a:pt x="4032" y="746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8096708" y="2026510"/>
              <a:ext cx="54515" cy="83294"/>
            </a:xfrm>
            <a:custGeom>
              <a:avLst/>
              <a:gdLst/>
              <a:ahLst/>
              <a:cxnLst/>
              <a:rect l="l" t="t" r="r" b="b"/>
              <a:pathLst>
                <a:path w="1756" h="2683" extrusionOk="0">
                  <a:moveTo>
                    <a:pt x="828" y="1"/>
                  </a:moveTo>
                  <a:cubicBezTo>
                    <a:pt x="586" y="1"/>
                    <a:pt x="404" y="162"/>
                    <a:pt x="324" y="344"/>
                  </a:cubicBezTo>
                  <a:lnTo>
                    <a:pt x="1" y="2279"/>
                  </a:lnTo>
                  <a:cubicBezTo>
                    <a:pt x="1" y="2440"/>
                    <a:pt x="162" y="2682"/>
                    <a:pt x="324" y="2682"/>
                  </a:cubicBezTo>
                  <a:lnTo>
                    <a:pt x="1412" y="2682"/>
                  </a:lnTo>
                  <a:cubicBezTo>
                    <a:pt x="1594" y="2682"/>
                    <a:pt x="1755" y="2440"/>
                    <a:pt x="1755" y="2279"/>
                  </a:cubicBezTo>
                  <a:lnTo>
                    <a:pt x="1412" y="344"/>
                  </a:lnTo>
                  <a:cubicBezTo>
                    <a:pt x="1332" y="162"/>
                    <a:pt x="1170" y="1"/>
                    <a:pt x="908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8124897" y="2026510"/>
              <a:ext cx="50107" cy="83294"/>
            </a:xfrm>
            <a:custGeom>
              <a:avLst/>
              <a:gdLst/>
              <a:ahLst/>
              <a:cxnLst/>
              <a:rect l="l" t="t" r="r" b="b"/>
              <a:pathLst>
                <a:path w="1614" h="2683" extrusionOk="0">
                  <a:moveTo>
                    <a:pt x="0" y="1"/>
                  </a:moveTo>
                  <a:cubicBezTo>
                    <a:pt x="182" y="1"/>
                    <a:pt x="424" y="162"/>
                    <a:pt x="424" y="344"/>
                  </a:cubicBezTo>
                  <a:lnTo>
                    <a:pt x="766" y="2279"/>
                  </a:lnTo>
                  <a:cubicBezTo>
                    <a:pt x="847" y="2440"/>
                    <a:pt x="686" y="2682"/>
                    <a:pt x="424" y="2682"/>
                  </a:cubicBezTo>
                  <a:lnTo>
                    <a:pt x="1190" y="2682"/>
                  </a:lnTo>
                  <a:cubicBezTo>
                    <a:pt x="1432" y="2682"/>
                    <a:pt x="1613" y="2440"/>
                    <a:pt x="1512" y="2279"/>
                  </a:cubicBezTo>
                  <a:lnTo>
                    <a:pt x="1190" y="344"/>
                  </a:lnTo>
                  <a:cubicBezTo>
                    <a:pt x="1190" y="162"/>
                    <a:pt x="928" y="1"/>
                    <a:pt x="686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8065413" y="2279410"/>
              <a:ext cx="31324" cy="31324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cubicBezTo>
                    <a:pt x="243" y="0"/>
                    <a:pt x="1" y="262"/>
                    <a:pt x="1" y="504"/>
                  </a:cubicBezTo>
                  <a:cubicBezTo>
                    <a:pt x="1" y="766"/>
                    <a:pt x="243" y="1008"/>
                    <a:pt x="505" y="1008"/>
                  </a:cubicBezTo>
                  <a:cubicBezTo>
                    <a:pt x="747" y="1008"/>
                    <a:pt x="1009" y="766"/>
                    <a:pt x="1009" y="504"/>
                  </a:cubicBezTo>
                  <a:cubicBezTo>
                    <a:pt x="1009" y="262"/>
                    <a:pt x="747" y="0"/>
                    <a:pt x="505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8065413" y="2214307"/>
              <a:ext cx="31324" cy="31324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cubicBezTo>
                    <a:pt x="243" y="0"/>
                    <a:pt x="1" y="262"/>
                    <a:pt x="1" y="504"/>
                  </a:cubicBezTo>
                  <a:cubicBezTo>
                    <a:pt x="1" y="766"/>
                    <a:pt x="243" y="1008"/>
                    <a:pt x="505" y="1008"/>
                  </a:cubicBezTo>
                  <a:cubicBezTo>
                    <a:pt x="747" y="1008"/>
                    <a:pt x="1009" y="766"/>
                    <a:pt x="1009" y="504"/>
                  </a:cubicBezTo>
                  <a:cubicBezTo>
                    <a:pt x="1009" y="262"/>
                    <a:pt x="747" y="0"/>
                    <a:pt x="505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8146164" y="2234952"/>
              <a:ext cx="56999" cy="13194"/>
            </a:xfrm>
            <a:custGeom>
              <a:avLst/>
              <a:gdLst/>
              <a:ahLst/>
              <a:cxnLst/>
              <a:rect l="l" t="t" r="r" b="b"/>
              <a:pathLst>
                <a:path w="1836" h="425" extrusionOk="0">
                  <a:moveTo>
                    <a:pt x="162" y="1"/>
                  </a:moveTo>
                  <a:cubicBezTo>
                    <a:pt x="81" y="1"/>
                    <a:pt x="1" y="101"/>
                    <a:pt x="1" y="263"/>
                  </a:cubicBezTo>
                  <a:cubicBezTo>
                    <a:pt x="1" y="343"/>
                    <a:pt x="81" y="424"/>
                    <a:pt x="162" y="424"/>
                  </a:cubicBezTo>
                  <a:lnTo>
                    <a:pt x="1674" y="424"/>
                  </a:lnTo>
                  <a:cubicBezTo>
                    <a:pt x="1755" y="424"/>
                    <a:pt x="1835" y="343"/>
                    <a:pt x="1835" y="182"/>
                  </a:cubicBezTo>
                  <a:cubicBezTo>
                    <a:pt x="1835" y="101"/>
                    <a:pt x="1755" y="1"/>
                    <a:pt x="1594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8114869" y="2300676"/>
              <a:ext cx="49486" cy="10059"/>
            </a:xfrm>
            <a:custGeom>
              <a:avLst/>
              <a:gdLst/>
              <a:ahLst/>
              <a:cxnLst/>
              <a:rect l="l" t="t" r="r" b="b"/>
              <a:pathLst>
                <a:path w="1594" h="324" extrusionOk="0">
                  <a:moveTo>
                    <a:pt x="162" y="1"/>
                  </a:moveTo>
                  <a:cubicBezTo>
                    <a:pt x="81" y="1"/>
                    <a:pt x="1" y="81"/>
                    <a:pt x="1" y="162"/>
                  </a:cubicBezTo>
                  <a:cubicBezTo>
                    <a:pt x="1" y="243"/>
                    <a:pt x="81" y="323"/>
                    <a:pt x="162" y="323"/>
                  </a:cubicBezTo>
                  <a:lnTo>
                    <a:pt x="1331" y="323"/>
                  </a:lnTo>
                  <a:cubicBezTo>
                    <a:pt x="1513" y="323"/>
                    <a:pt x="1593" y="243"/>
                    <a:pt x="1593" y="162"/>
                  </a:cubicBezTo>
                  <a:cubicBezTo>
                    <a:pt x="1513" y="81"/>
                    <a:pt x="1432" y="1"/>
                    <a:pt x="1331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8114869" y="2279410"/>
              <a:ext cx="60134" cy="10648"/>
            </a:xfrm>
            <a:custGeom>
              <a:avLst/>
              <a:gdLst/>
              <a:ahLst/>
              <a:cxnLst/>
              <a:rect l="l" t="t" r="r" b="b"/>
              <a:pathLst>
                <a:path w="1937" h="343" extrusionOk="0">
                  <a:moveTo>
                    <a:pt x="162" y="0"/>
                  </a:moveTo>
                  <a:cubicBezTo>
                    <a:pt x="81" y="0"/>
                    <a:pt x="1" y="0"/>
                    <a:pt x="1" y="182"/>
                  </a:cubicBezTo>
                  <a:cubicBezTo>
                    <a:pt x="1" y="262"/>
                    <a:pt x="81" y="343"/>
                    <a:pt x="162" y="343"/>
                  </a:cubicBezTo>
                  <a:lnTo>
                    <a:pt x="1674" y="343"/>
                  </a:lnTo>
                  <a:cubicBezTo>
                    <a:pt x="1835" y="343"/>
                    <a:pt x="1936" y="262"/>
                    <a:pt x="1936" y="182"/>
                  </a:cubicBezTo>
                  <a:cubicBezTo>
                    <a:pt x="1936" y="0"/>
                    <a:pt x="1835" y="0"/>
                    <a:pt x="1674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8112386" y="2234952"/>
              <a:ext cx="25674" cy="13194"/>
            </a:xfrm>
            <a:custGeom>
              <a:avLst/>
              <a:gdLst/>
              <a:ahLst/>
              <a:cxnLst/>
              <a:rect l="l" t="t" r="r" b="b"/>
              <a:pathLst>
                <a:path w="827" h="425" extrusionOk="0">
                  <a:moveTo>
                    <a:pt x="242" y="1"/>
                  </a:moveTo>
                  <a:cubicBezTo>
                    <a:pt x="81" y="1"/>
                    <a:pt x="0" y="101"/>
                    <a:pt x="81" y="263"/>
                  </a:cubicBezTo>
                  <a:cubicBezTo>
                    <a:pt x="81" y="343"/>
                    <a:pt x="161" y="424"/>
                    <a:pt x="242" y="424"/>
                  </a:cubicBezTo>
                  <a:lnTo>
                    <a:pt x="665" y="424"/>
                  </a:lnTo>
                  <a:cubicBezTo>
                    <a:pt x="746" y="424"/>
                    <a:pt x="827" y="343"/>
                    <a:pt x="827" y="182"/>
                  </a:cubicBezTo>
                  <a:cubicBezTo>
                    <a:pt x="827" y="101"/>
                    <a:pt x="746" y="1"/>
                    <a:pt x="665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8112386" y="2214307"/>
              <a:ext cx="96395" cy="10679"/>
            </a:xfrm>
            <a:custGeom>
              <a:avLst/>
              <a:gdLst/>
              <a:ahLst/>
              <a:cxnLst/>
              <a:rect l="l" t="t" r="r" b="b"/>
              <a:pathLst>
                <a:path w="3105" h="344" extrusionOk="0">
                  <a:moveTo>
                    <a:pt x="242" y="0"/>
                  </a:moveTo>
                  <a:cubicBezTo>
                    <a:pt x="81" y="0"/>
                    <a:pt x="0" y="81"/>
                    <a:pt x="0" y="162"/>
                  </a:cubicBezTo>
                  <a:cubicBezTo>
                    <a:pt x="0" y="262"/>
                    <a:pt x="81" y="343"/>
                    <a:pt x="242" y="343"/>
                  </a:cubicBezTo>
                  <a:lnTo>
                    <a:pt x="2923" y="343"/>
                  </a:lnTo>
                  <a:cubicBezTo>
                    <a:pt x="3024" y="343"/>
                    <a:pt x="3105" y="262"/>
                    <a:pt x="3105" y="162"/>
                  </a:cubicBezTo>
                  <a:cubicBezTo>
                    <a:pt x="3105" y="0"/>
                    <a:pt x="3024" y="0"/>
                    <a:pt x="2923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8151193" y="2172364"/>
              <a:ext cx="57588" cy="10679"/>
            </a:xfrm>
            <a:custGeom>
              <a:avLst/>
              <a:gdLst/>
              <a:ahLst/>
              <a:cxnLst/>
              <a:rect l="l" t="t" r="r" b="b"/>
              <a:pathLst>
                <a:path w="1855" h="344" extrusionOk="0">
                  <a:moveTo>
                    <a:pt x="161" y="1"/>
                  </a:moveTo>
                  <a:cubicBezTo>
                    <a:pt x="81" y="1"/>
                    <a:pt x="0" y="101"/>
                    <a:pt x="0" y="182"/>
                  </a:cubicBezTo>
                  <a:cubicBezTo>
                    <a:pt x="0" y="263"/>
                    <a:pt x="81" y="343"/>
                    <a:pt x="161" y="343"/>
                  </a:cubicBezTo>
                  <a:lnTo>
                    <a:pt x="1673" y="343"/>
                  </a:lnTo>
                  <a:cubicBezTo>
                    <a:pt x="1774" y="343"/>
                    <a:pt x="1855" y="263"/>
                    <a:pt x="1855" y="101"/>
                  </a:cubicBezTo>
                  <a:cubicBezTo>
                    <a:pt x="1855" y="1"/>
                    <a:pt x="1774" y="1"/>
                    <a:pt x="1673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8112386" y="2172364"/>
              <a:ext cx="28189" cy="10679"/>
            </a:xfrm>
            <a:custGeom>
              <a:avLst/>
              <a:gdLst/>
              <a:ahLst/>
              <a:cxnLst/>
              <a:rect l="l" t="t" r="r" b="b"/>
              <a:pathLst>
                <a:path w="908" h="344" extrusionOk="0">
                  <a:moveTo>
                    <a:pt x="242" y="1"/>
                  </a:moveTo>
                  <a:cubicBezTo>
                    <a:pt x="81" y="1"/>
                    <a:pt x="0" y="101"/>
                    <a:pt x="81" y="182"/>
                  </a:cubicBezTo>
                  <a:cubicBezTo>
                    <a:pt x="81" y="263"/>
                    <a:pt x="161" y="343"/>
                    <a:pt x="242" y="343"/>
                  </a:cubicBezTo>
                  <a:lnTo>
                    <a:pt x="665" y="343"/>
                  </a:lnTo>
                  <a:cubicBezTo>
                    <a:pt x="827" y="343"/>
                    <a:pt x="907" y="263"/>
                    <a:pt x="827" y="101"/>
                  </a:cubicBezTo>
                  <a:cubicBezTo>
                    <a:pt x="827" y="1"/>
                    <a:pt x="746" y="1"/>
                    <a:pt x="665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8124897" y="2149204"/>
              <a:ext cx="83884" cy="10679"/>
            </a:xfrm>
            <a:custGeom>
              <a:avLst/>
              <a:gdLst/>
              <a:ahLst/>
              <a:cxnLst/>
              <a:rect l="l" t="t" r="r" b="b"/>
              <a:pathLst>
                <a:path w="2702" h="344" extrusionOk="0">
                  <a:moveTo>
                    <a:pt x="262" y="1"/>
                  </a:moveTo>
                  <a:cubicBezTo>
                    <a:pt x="101" y="1"/>
                    <a:pt x="0" y="81"/>
                    <a:pt x="101" y="162"/>
                  </a:cubicBezTo>
                  <a:cubicBezTo>
                    <a:pt x="101" y="242"/>
                    <a:pt x="182" y="343"/>
                    <a:pt x="262" y="343"/>
                  </a:cubicBezTo>
                  <a:lnTo>
                    <a:pt x="2520" y="343"/>
                  </a:lnTo>
                  <a:cubicBezTo>
                    <a:pt x="2621" y="343"/>
                    <a:pt x="2702" y="242"/>
                    <a:pt x="2702" y="162"/>
                  </a:cubicBezTo>
                  <a:cubicBezTo>
                    <a:pt x="2702" y="81"/>
                    <a:pt x="2621" y="1"/>
                    <a:pt x="2520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8062309" y="2144205"/>
              <a:ext cx="52590" cy="38837"/>
            </a:xfrm>
            <a:custGeom>
              <a:avLst/>
              <a:gdLst/>
              <a:ahLst/>
              <a:cxnLst/>
              <a:rect l="l" t="t" r="r" b="b"/>
              <a:pathLst>
                <a:path w="1694" h="1251" extrusionOk="0">
                  <a:moveTo>
                    <a:pt x="1351" y="0"/>
                  </a:moveTo>
                  <a:lnTo>
                    <a:pt x="605" y="827"/>
                  </a:lnTo>
                  <a:lnTo>
                    <a:pt x="343" y="504"/>
                  </a:lnTo>
                  <a:lnTo>
                    <a:pt x="101" y="504"/>
                  </a:lnTo>
                  <a:cubicBezTo>
                    <a:pt x="0" y="585"/>
                    <a:pt x="0" y="746"/>
                    <a:pt x="101" y="827"/>
                  </a:cubicBezTo>
                  <a:lnTo>
                    <a:pt x="424" y="1170"/>
                  </a:lnTo>
                  <a:cubicBezTo>
                    <a:pt x="504" y="1250"/>
                    <a:pt x="504" y="1250"/>
                    <a:pt x="605" y="1250"/>
                  </a:cubicBezTo>
                  <a:cubicBezTo>
                    <a:pt x="686" y="1250"/>
                    <a:pt x="686" y="1250"/>
                    <a:pt x="766" y="1170"/>
                  </a:cubicBezTo>
                  <a:lnTo>
                    <a:pt x="1694" y="242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8153677" y="2269382"/>
              <a:ext cx="185308" cy="75129"/>
            </a:xfrm>
            <a:custGeom>
              <a:avLst/>
              <a:gdLst/>
              <a:ahLst/>
              <a:cxnLst/>
              <a:rect l="l" t="t" r="r" b="b"/>
              <a:pathLst>
                <a:path w="5969" h="2420" extrusionOk="0">
                  <a:moveTo>
                    <a:pt x="847" y="1"/>
                  </a:moveTo>
                  <a:lnTo>
                    <a:pt x="1" y="2420"/>
                  </a:lnTo>
                  <a:lnTo>
                    <a:pt x="5969" y="2259"/>
                  </a:lnTo>
                  <a:lnTo>
                    <a:pt x="5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8128033" y="2310704"/>
              <a:ext cx="31324" cy="23812"/>
            </a:xfrm>
            <a:custGeom>
              <a:avLst/>
              <a:gdLst/>
              <a:ahLst/>
              <a:cxnLst/>
              <a:rect l="l" t="t" r="r" b="b"/>
              <a:pathLst>
                <a:path w="1009" h="767" extrusionOk="0">
                  <a:moveTo>
                    <a:pt x="323" y="0"/>
                  </a:moveTo>
                  <a:cubicBezTo>
                    <a:pt x="161" y="0"/>
                    <a:pt x="0" y="182"/>
                    <a:pt x="0" y="424"/>
                  </a:cubicBezTo>
                  <a:cubicBezTo>
                    <a:pt x="81" y="585"/>
                    <a:pt x="161" y="766"/>
                    <a:pt x="403" y="766"/>
                  </a:cubicBezTo>
                  <a:lnTo>
                    <a:pt x="1008" y="766"/>
                  </a:lnTo>
                  <a:lnTo>
                    <a:pt x="1008" y="343"/>
                  </a:lnTo>
                  <a:cubicBezTo>
                    <a:pt x="1008" y="182"/>
                    <a:pt x="827" y="0"/>
                    <a:pt x="585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8333960" y="2310704"/>
              <a:ext cx="31324" cy="23812"/>
            </a:xfrm>
            <a:custGeom>
              <a:avLst/>
              <a:gdLst/>
              <a:ahLst/>
              <a:cxnLst/>
              <a:rect l="l" t="t" r="r" b="b"/>
              <a:pathLst>
                <a:path w="1009" h="767" extrusionOk="0">
                  <a:moveTo>
                    <a:pt x="424" y="0"/>
                  </a:moveTo>
                  <a:cubicBezTo>
                    <a:pt x="162" y="0"/>
                    <a:pt x="0" y="182"/>
                    <a:pt x="0" y="343"/>
                  </a:cubicBezTo>
                  <a:lnTo>
                    <a:pt x="0" y="766"/>
                  </a:lnTo>
                  <a:lnTo>
                    <a:pt x="666" y="766"/>
                  </a:lnTo>
                  <a:cubicBezTo>
                    <a:pt x="827" y="766"/>
                    <a:pt x="1008" y="585"/>
                    <a:pt x="1008" y="424"/>
                  </a:cubicBezTo>
                  <a:cubicBezTo>
                    <a:pt x="1008" y="182"/>
                    <a:pt x="827" y="0"/>
                    <a:pt x="666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8151193" y="2263763"/>
              <a:ext cx="190306" cy="71776"/>
            </a:xfrm>
            <a:custGeom>
              <a:avLst/>
              <a:gdLst/>
              <a:ahLst/>
              <a:cxnLst/>
              <a:rect l="l" t="t" r="r" b="b"/>
              <a:pathLst>
                <a:path w="6130" h="2312" extrusionOk="0">
                  <a:moveTo>
                    <a:pt x="1270" y="0"/>
                  </a:moveTo>
                  <a:cubicBezTo>
                    <a:pt x="927" y="0"/>
                    <a:pt x="665" y="182"/>
                    <a:pt x="585" y="424"/>
                  </a:cubicBezTo>
                  <a:lnTo>
                    <a:pt x="81" y="2097"/>
                  </a:lnTo>
                  <a:cubicBezTo>
                    <a:pt x="0" y="2198"/>
                    <a:pt x="81" y="2278"/>
                    <a:pt x="161" y="2278"/>
                  </a:cubicBezTo>
                  <a:cubicBezTo>
                    <a:pt x="191" y="2302"/>
                    <a:pt x="219" y="2312"/>
                    <a:pt x="245" y="2312"/>
                  </a:cubicBezTo>
                  <a:cubicBezTo>
                    <a:pt x="309" y="2312"/>
                    <a:pt x="366" y="2255"/>
                    <a:pt x="423" y="2198"/>
                  </a:cubicBezTo>
                  <a:lnTo>
                    <a:pt x="927" y="585"/>
                  </a:lnTo>
                  <a:cubicBezTo>
                    <a:pt x="1008" y="424"/>
                    <a:pt x="1089" y="343"/>
                    <a:pt x="1270" y="343"/>
                  </a:cubicBezTo>
                  <a:lnTo>
                    <a:pt x="4960" y="343"/>
                  </a:lnTo>
                  <a:cubicBezTo>
                    <a:pt x="5040" y="343"/>
                    <a:pt x="5202" y="424"/>
                    <a:pt x="5202" y="585"/>
                  </a:cubicBezTo>
                  <a:lnTo>
                    <a:pt x="5706" y="2198"/>
                  </a:lnTo>
                  <a:cubicBezTo>
                    <a:pt x="5807" y="2278"/>
                    <a:pt x="5887" y="2278"/>
                    <a:pt x="5968" y="2278"/>
                  </a:cubicBezTo>
                  <a:cubicBezTo>
                    <a:pt x="6049" y="2278"/>
                    <a:pt x="6129" y="2198"/>
                    <a:pt x="6129" y="2097"/>
                  </a:cubicBezTo>
                  <a:lnTo>
                    <a:pt x="5544" y="424"/>
                  </a:lnTo>
                  <a:cubicBezTo>
                    <a:pt x="5464" y="182"/>
                    <a:pt x="5202" y="0"/>
                    <a:pt x="4960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8297015" y="2399588"/>
              <a:ext cx="34460" cy="31324"/>
            </a:xfrm>
            <a:custGeom>
              <a:avLst/>
              <a:gdLst/>
              <a:ahLst/>
              <a:cxnLst/>
              <a:rect l="l" t="t" r="r" b="b"/>
              <a:pathLst>
                <a:path w="1110" h="1009" extrusionOk="0">
                  <a:moveTo>
                    <a:pt x="1110" y="0"/>
                  </a:moveTo>
                  <a:lnTo>
                    <a:pt x="1" y="81"/>
                  </a:lnTo>
                  <a:lnTo>
                    <a:pt x="1" y="746"/>
                  </a:lnTo>
                  <a:cubicBezTo>
                    <a:pt x="1" y="847"/>
                    <a:pt x="102" y="928"/>
                    <a:pt x="182" y="1008"/>
                  </a:cubicBezTo>
                  <a:lnTo>
                    <a:pt x="686" y="928"/>
                  </a:lnTo>
                  <a:cubicBezTo>
                    <a:pt x="767" y="928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8302666" y="2397074"/>
              <a:ext cx="28810" cy="33839"/>
            </a:xfrm>
            <a:custGeom>
              <a:avLst/>
              <a:gdLst/>
              <a:ahLst/>
              <a:cxnLst/>
              <a:rect l="l" t="t" r="r" b="b"/>
              <a:pathLst>
                <a:path w="928" h="1090" extrusionOk="0">
                  <a:moveTo>
                    <a:pt x="161" y="1"/>
                  </a:moveTo>
                  <a:lnTo>
                    <a:pt x="161" y="827"/>
                  </a:lnTo>
                  <a:cubicBezTo>
                    <a:pt x="161" y="928"/>
                    <a:pt x="81" y="1009"/>
                    <a:pt x="0" y="1089"/>
                  </a:cubicBezTo>
                  <a:lnTo>
                    <a:pt x="665" y="1089"/>
                  </a:lnTo>
                  <a:cubicBezTo>
                    <a:pt x="827" y="1089"/>
                    <a:pt x="928" y="928"/>
                    <a:pt x="928" y="827"/>
                  </a:cubicBezTo>
                  <a:lnTo>
                    <a:pt x="928" y="242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8161811" y="2388940"/>
              <a:ext cx="33839" cy="41973"/>
            </a:xfrm>
            <a:custGeom>
              <a:avLst/>
              <a:gdLst/>
              <a:ahLst/>
              <a:cxnLst/>
              <a:rect l="l" t="t" r="r" b="b"/>
              <a:pathLst>
                <a:path w="1090" h="1352" extrusionOk="0">
                  <a:moveTo>
                    <a:pt x="1090" y="0"/>
                  </a:moveTo>
                  <a:lnTo>
                    <a:pt x="1" y="424"/>
                  </a:lnTo>
                  <a:lnTo>
                    <a:pt x="1" y="1089"/>
                  </a:lnTo>
                  <a:cubicBezTo>
                    <a:pt x="1" y="1190"/>
                    <a:pt x="81" y="1271"/>
                    <a:pt x="162" y="1351"/>
                  </a:cubicBezTo>
                  <a:cubicBezTo>
                    <a:pt x="243" y="1351"/>
                    <a:pt x="928" y="1190"/>
                    <a:pt x="928" y="1009"/>
                  </a:cubicBezTo>
                  <a:lnTo>
                    <a:pt x="1090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8169324" y="2397074"/>
              <a:ext cx="26326" cy="33839"/>
            </a:xfrm>
            <a:custGeom>
              <a:avLst/>
              <a:gdLst/>
              <a:ahLst/>
              <a:cxnLst/>
              <a:rect l="l" t="t" r="r" b="b"/>
              <a:pathLst>
                <a:path w="848" h="1090" extrusionOk="0">
                  <a:moveTo>
                    <a:pt x="182" y="1"/>
                  </a:moveTo>
                  <a:lnTo>
                    <a:pt x="182" y="827"/>
                  </a:lnTo>
                  <a:cubicBezTo>
                    <a:pt x="182" y="928"/>
                    <a:pt x="81" y="1009"/>
                    <a:pt x="1" y="1089"/>
                  </a:cubicBezTo>
                  <a:lnTo>
                    <a:pt x="686" y="1089"/>
                  </a:lnTo>
                  <a:cubicBezTo>
                    <a:pt x="767" y="1089"/>
                    <a:pt x="848" y="928"/>
                    <a:pt x="848" y="827"/>
                  </a:cubicBezTo>
                  <a:lnTo>
                    <a:pt x="848" y="242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8138030" y="2331971"/>
              <a:ext cx="193441" cy="72645"/>
            </a:xfrm>
            <a:custGeom>
              <a:avLst/>
              <a:gdLst/>
              <a:ahLst/>
              <a:cxnLst/>
              <a:rect l="l" t="t" r="r" b="b"/>
              <a:pathLst>
                <a:path w="6231" h="2340" extrusionOk="0">
                  <a:moveTo>
                    <a:pt x="847" y="1"/>
                  </a:moveTo>
                  <a:cubicBezTo>
                    <a:pt x="424" y="1"/>
                    <a:pt x="1" y="323"/>
                    <a:pt x="1" y="747"/>
                  </a:cubicBezTo>
                  <a:lnTo>
                    <a:pt x="1" y="1916"/>
                  </a:lnTo>
                  <a:cubicBezTo>
                    <a:pt x="1" y="2178"/>
                    <a:pt x="182" y="2339"/>
                    <a:pt x="424" y="2339"/>
                  </a:cubicBezTo>
                  <a:lnTo>
                    <a:pt x="5888" y="2339"/>
                  </a:lnTo>
                  <a:cubicBezTo>
                    <a:pt x="6130" y="2339"/>
                    <a:pt x="6231" y="2178"/>
                    <a:pt x="6231" y="1916"/>
                  </a:cubicBezTo>
                  <a:lnTo>
                    <a:pt x="6231" y="747"/>
                  </a:lnTo>
                  <a:cubicBezTo>
                    <a:pt x="6231" y="323"/>
                    <a:pt x="5888" y="1"/>
                    <a:pt x="5464" y="1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8305149" y="2331971"/>
              <a:ext cx="49486" cy="72645"/>
            </a:xfrm>
            <a:custGeom>
              <a:avLst/>
              <a:gdLst/>
              <a:ahLst/>
              <a:cxnLst/>
              <a:rect l="l" t="t" r="r" b="b"/>
              <a:pathLst>
                <a:path w="1594" h="2340" extrusionOk="0">
                  <a:moveTo>
                    <a:pt x="1" y="1"/>
                  </a:moveTo>
                  <a:cubicBezTo>
                    <a:pt x="424" y="1"/>
                    <a:pt x="848" y="323"/>
                    <a:pt x="848" y="747"/>
                  </a:cubicBezTo>
                  <a:lnTo>
                    <a:pt x="666" y="908"/>
                  </a:lnTo>
                  <a:lnTo>
                    <a:pt x="848" y="1089"/>
                  </a:lnTo>
                  <a:lnTo>
                    <a:pt x="848" y="1916"/>
                  </a:lnTo>
                  <a:cubicBezTo>
                    <a:pt x="848" y="2178"/>
                    <a:pt x="666" y="2339"/>
                    <a:pt x="505" y="2339"/>
                  </a:cubicBezTo>
                  <a:lnTo>
                    <a:pt x="1170" y="2339"/>
                  </a:lnTo>
                  <a:cubicBezTo>
                    <a:pt x="1432" y="2339"/>
                    <a:pt x="1594" y="2178"/>
                    <a:pt x="1594" y="1916"/>
                  </a:cubicBezTo>
                  <a:lnTo>
                    <a:pt x="1594" y="747"/>
                  </a:lnTo>
                  <a:cubicBezTo>
                    <a:pt x="1594" y="323"/>
                    <a:pt x="1170" y="1"/>
                    <a:pt x="747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8297015" y="2352647"/>
              <a:ext cx="34460" cy="28810"/>
            </a:xfrm>
            <a:custGeom>
              <a:avLst/>
              <a:gdLst/>
              <a:ahLst/>
              <a:cxnLst/>
              <a:rect l="l" t="t" r="r" b="b"/>
              <a:pathLst>
                <a:path w="1110" h="928" extrusionOk="0">
                  <a:moveTo>
                    <a:pt x="505" y="0"/>
                  </a:moveTo>
                  <a:cubicBezTo>
                    <a:pt x="263" y="0"/>
                    <a:pt x="1" y="242"/>
                    <a:pt x="1" y="504"/>
                  </a:cubicBezTo>
                  <a:lnTo>
                    <a:pt x="1" y="746"/>
                  </a:lnTo>
                  <a:cubicBezTo>
                    <a:pt x="1" y="847"/>
                    <a:pt x="102" y="927"/>
                    <a:pt x="102" y="927"/>
                  </a:cubicBezTo>
                  <a:lnTo>
                    <a:pt x="606" y="927"/>
                  </a:lnTo>
                  <a:cubicBezTo>
                    <a:pt x="847" y="927"/>
                    <a:pt x="1110" y="665"/>
                    <a:pt x="1110" y="423"/>
                  </a:cubicBezTo>
                  <a:lnTo>
                    <a:pt x="1110" y="161"/>
                  </a:lnTo>
                  <a:cubicBezTo>
                    <a:pt x="1110" y="81"/>
                    <a:pt x="1009" y="0"/>
                    <a:pt x="928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8161811" y="2352647"/>
              <a:ext cx="33839" cy="28810"/>
            </a:xfrm>
            <a:custGeom>
              <a:avLst/>
              <a:gdLst/>
              <a:ahLst/>
              <a:cxnLst/>
              <a:rect l="l" t="t" r="r" b="b"/>
              <a:pathLst>
                <a:path w="1090" h="928" extrusionOk="0">
                  <a:moveTo>
                    <a:pt x="162" y="0"/>
                  </a:moveTo>
                  <a:cubicBezTo>
                    <a:pt x="81" y="0"/>
                    <a:pt x="1" y="81"/>
                    <a:pt x="1" y="161"/>
                  </a:cubicBezTo>
                  <a:lnTo>
                    <a:pt x="1" y="423"/>
                  </a:lnTo>
                  <a:cubicBezTo>
                    <a:pt x="1" y="665"/>
                    <a:pt x="243" y="927"/>
                    <a:pt x="505" y="927"/>
                  </a:cubicBezTo>
                  <a:lnTo>
                    <a:pt x="1009" y="927"/>
                  </a:lnTo>
                  <a:cubicBezTo>
                    <a:pt x="1090" y="927"/>
                    <a:pt x="1090" y="847"/>
                    <a:pt x="1090" y="746"/>
                  </a:cubicBezTo>
                  <a:lnTo>
                    <a:pt x="1090" y="504"/>
                  </a:lnTo>
                  <a:cubicBezTo>
                    <a:pt x="1090" y="242"/>
                    <a:pt x="928" y="0"/>
                    <a:pt x="585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8263206" y="2355131"/>
              <a:ext cx="10679" cy="23812"/>
            </a:xfrm>
            <a:custGeom>
              <a:avLst/>
              <a:gdLst/>
              <a:ahLst/>
              <a:cxnLst/>
              <a:rect l="l" t="t" r="r" b="b"/>
              <a:pathLst>
                <a:path w="344" h="767" extrusionOk="0">
                  <a:moveTo>
                    <a:pt x="182" y="1"/>
                  </a:moveTo>
                  <a:cubicBezTo>
                    <a:pt x="82" y="1"/>
                    <a:pt x="1" y="81"/>
                    <a:pt x="1" y="162"/>
                  </a:cubicBezTo>
                  <a:lnTo>
                    <a:pt x="1" y="585"/>
                  </a:lnTo>
                  <a:cubicBezTo>
                    <a:pt x="1" y="666"/>
                    <a:pt x="82" y="767"/>
                    <a:pt x="182" y="767"/>
                  </a:cubicBezTo>
                  <a:cubicBezTo>
                    <a:pt x="263" y="767"/>
                    <a:pt x="344" y="666"/>
                    <a:pt x="344" y="585"/>
                  </a:cubicBezTo>
                  <a:lnTo>
                    <a:pt x="344" y="162"/>
                  </a:lnTo>
                  <a:cubicBezTo>
                    <a:pt x="344" y="81"/>
                    <a:pt x="263" y="1"/>
                    <a:pt x="182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8240046" y="2355131"/>
              <a:ext cx="13194" cy="23812"/>
            </a:xfrm>
            <a:custGeom>
              <a:avLst/>
              <a:gdLst/>
              <a:ahLst/>
              <a:cxnLst/>
              <a:rect l="l" t="t" r="r" b="b"/>
              <a:pathLst>
                <a:path w="425" h="767" extrusionOk="0">
                  <a:moveTo>
                    <a:pt x="243" y="1"/>
                  </a:moveTo>
                  <a:cubicBezTo>
                    <a:pt x="82" y="1"/>
                    <a:pt x="1" y="81"/>
                    <a:pt x="1" y="162"/>
                  </a:cubicBezTo>
                  <a:lnTo>
                    <a:pt x="1" y="585"/>
                  </a:lnTo>
                  <a:cubicBezTo>
                    <a:pt x="1" y="666"/>
                    <a:pt x="82" y="767"/>
                    <a:pt x="243" y="767"/>
                  </a:cubicBezTo>
                  <a:cubicBezTo>
                    <a:pt x="324" y="767"/>
                    <a:pt x="424" y="666"/>
                    <a:pt x="424" y="585"/>
                  </a:cubicBezTo>
                  <a:lnTo>
                    <a:pt x="424" y="162"/>
                  </a:lnTo>
                  <a:cubicBezTo>
                    <a:pt x="424" y="81"/>
                    <a:pt x="324" y="1"/>
                    <a:pt x="243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8218780" y="2355131"/>
              <a:ext cx="10679" cy="23812"/>
            </a:xfrm>
            <a:custGeom>
              <a:avLst/>
              <a:gdLst/>
              <a:ahLst/>
              <a:cxnLst/>
              <a:rect l="l" t="t" r="r" b="b"/>
              <a:pathLst>
                <a:path w="344" h="767" extrusionOk="0">
                  <a:moveTo>
                    <a:pt x="182" y="1"/>
                  </a:moveTo>
                  <a:cubicBezTo>
                    <a:pt x="101" y="1"/>
                    <a:pt x="1" y="81"/>
                    <a:pt x="1" y="162"/>
                  </a:cubicBezTo>
                  <a:lnTo>
                    <a:pt x="1" y="585"/>
                  </a:lnTo>
                  <a:cubicBezTo>
                    <a:pt x="1" y="666"/>
                    <a:pt x="101" y="767"/>
                    <a:pt x="182" y="767"/>
                  </a:cubicBezTo>
                  <a:cubicBezTo>
                    <a:pt x="263" y="767"/>
                    <a:pt x="343" y="666"/>
                    <a:pt x="343" y="585"/>
                  </a:cubicBezTo>
                  <a:lnTo>
                    <a:pt x="343" y="162"/>
                  </a:lnTo>
                  <a:cubicBezTo>
                    <a:pt x="343" y="81"/>
                    <a:pt x="263" y="1"/>
                    <a:pt x="182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71;p36">
            <a:extLst>
              <a:ext uri="{FF2B5EF4-FFF2-40B4-BE49-F238E27FC236}">
                <a16:creationId xmlns:a16="http://schemas.microsoft.com/office/drawing/2014/main" id="{E9CEE9A4-0183-760F-CF93-FAEEE35CC774}"/>
              </a:ext>
            </a:extLst>
          </p:cNvPr>
          <p:cNvGrpSpPr/>
          <p:nvPr/>
        </p:nvGrpSpPr>
        <p:grpSpPr>
          <a:xfrm>
            <a:off x="1922949" y="1716069"/>
            <a:ext cx="276711" cy="375592"/>
            <a:chOff x="4001851" y="3226433"/>
            <a:chExt cx="276711" cy="375592"/>
          </a:xfrm>
        </p:grpSpPr>
        <p:sp>
          <p:nvSpPr>
            <p:cNvPr id="3" name="Google Shape;972;p36">
              <a:extLst>
                <a:ext uri="{FF2B5EF4-FFF2-40B4-BE49-F238E27FC236}">
                  <a16:creationId xmlns:a16="http://schemas.microsoft.com/office/drawing/2014/main" id="{6AC60151-17E1-46BE-0C48-640FA60F64E6}"/>
                </a:ext>
              </a:extLst>
            </p:cNvPr>
            <p:cNvSpPr/>
            <p:nvPr/>
          </p:nvSpPr>
          <p:spPr>
            <a:xfrm>
              <a:off x="4012500" y="3424226"/>
              <a:ext cx="36354" cy="26326"/>
            </a:xfrm>
            <a:custGeom>
              <a:avLst/>
              <a:gdLst/>
              <a:ahLst/>
              <a:cxnLst/>
              <a:rect l="l" t="t" r="r" b="b"/>
              <a:pathLst>
                <a:path w="1171" h="848" extrusionOk="0">
                  <a:moveTo>
                    <a:pt x="243" y="1"/>
                  </a:moveTo>
                  <a:cubicBezTo>
                    <a:pt x="162" y="1"/>
                    <a:pt x="1" y="101"/>
                    <a:pt x="1" y="263"/>
                  </a:cubicBezTo>
                  <a:lnTo>
                    <a:pt x="1" y="343"/>
                  </a:lnTo>
                  <a:cubicBezTo>
                    <a:pt x="1" y="605"/>
                    <a:pt x="243" y="847"/>
                    <a:pt x="505" y="847"/>
                  </a:cubicBezTo>
                  <a:lnTo>
                    <a:pt x="1170" y="847"/>
                  </a:lnTo>
                  <a:lnTo>
                    <a:pt x="1170" y="505"/>
                  </a:lnTo>
                  <a:cubicBezTo>
                    <a:pt x="1170" y="263"/>
                    <a:pt x="908" y="1"/>
                    <a:pt x="666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73;p36">
              <a:extLst>
                <a:ext uri="{FF2B5EF4-FFF2-40B4-BE49-F238E27FC236}">
                  <a16:creationId xmlns:a16="http://schemas.microsoft.com/office/drawing/2014/main" id="{23224F9E-4184-539C-EE37-60E2030B5AEA}"/>
                </a:ext>
              </a:extLst>
            </p:cNvPr>
            <p:cNvSpPr/>
            <p:nvPr/>
          </p:nvSpPr>
          <p:spPr>
            <a:xfrm>
              <a:off x="4046309" y="3359123"/>
              <a:ext cx="164011" cy="102076"/>
            </a:xfrm>
            <a:custGeom>
              <a:avLst/>
              <a:gdLst/>
              <a:ahLst/>
              <a:cxnLst/>
              <a:rect l="l" t="t" r="r" b="b"/>
              <a:pathLst>
                <a:path w="5283" h="3288" extrusionOk="0">
                  <a:moveTo>
                    <a:pt x="928" y="1"/>
                  </a:moveTo>
                  <a:cubicBezTo>
                    <a:pt x="666" y="1"/>
                    <a:pt x="504" y="182"/>
                    <a:pt x="424" y="424"/>
                  </a:cubicBezTo>
                  <a:lnTo>
                    <a:pt x="81" y="2944"/>
                  </a:lnTo>
                  <a:lnTo>
                    <a:pt x="0" y="3206"/>
                  </a:lnTo>
                  <a:lnTo>
                    <a:pt x="5283" y="3287"/>
                  </a:lnTo>
                  <a:lnTo>
                    <a:pt x="5283" y="2944"/>
                  </a:lnTo>
                  <a:lnTo>
                    <a:pt x="4859" y="424"/>
                  </a:lnTo>
                  <a:cubicBezTo>
                    <a:pt x="4859" y="182"/>
                    <a:pt x="4698" y="1"/>
                    <a:pt x="4456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74;p36">
              <a:extLst>
                <a:ext uri="{FF2B5EF4-FFF2-40B4-BE49-F238E27FC236}">
                  <a16:creationId xmlns:a16="http://schemas.microsoft.com/office/drawing/2014/main" id="{9790E99C-5583-5D72-5FC8-A495C6B11887}"/>
                </a:ext>
              </a:extLst>
            </p:cNvPr>
            <p:cNvSpPr/>
            <p:nvPr/>
          </p:nvSpPr>
          <p:spPr>
            <a:xfrm>
              <a:off x="4181514" y="3359123"/>
              <a:ext cx="52590" cy="102076"/>
            </a:xfrm>
            <a:custGeom>
              <a:avLst/>
              <a:gdLst/>
              <a:ahLst/>
              <a:cxnLst/>
              <a:rect l="l" t="t" r="r" b="b"/>
              <a:pathLst>
                <a:path w="1694" h="3288" extrusionOk="0">
                  <a:moveTo>
                    <a:pt x="0" y="1"/>
                  </a:moveTo>
                  <a:cubicBezTo>
                    <a:pt x="262" y="1"/>
                    <a:pt x="424" y="182"/>
                    <a:pt x="504" y="424"/>
                  </a:cubicBezTo>
                  <a:lnTo>
                    <a:pt x="847" y="2944"/>
                  </a:lnTo>
                  <a:lnTo>
                    <a:pt x="928" y="3287"/>
                  </a:lnTo>
                  <a:lnTo>
                    <a:pt x="1694" y="3287"/>
                  </a:lnTo>
                  <a:lnTo>
                    <a:pt x="1613" y="2944"/>
                  </a:lnTo>
                  <a:lnTo>
                    <a:pt x="1271" y="424"/>
                  </a:lnTo>
                  <a:cubicBezTo>
                    <a:pt x="1190" y="182"/>
                    <a:pt x="1008" y="1"/>
                    <a:pt x="766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75;p36">
              <a:extLst>
                <a:ext uri="{FF2B5EF4-FFF2-40B4-BE49-F238E27FC236}">
                  <a16:creationId xmlns:a16="http://schemas.microsoft.com/office/drawing/2014/main" id="{864B3E64-7E25-A829-D5E5-BA8F39223CA7}"/>
                </a:ext>
              </a:extLst>
            </p:cNvPr>
            <p:cNvSpPr/>
            <p:nvPr/>
          </p:nvSpPr>
          <p:spPr>
            <a:xfrm>
              <a:off x="4071984" y="3382904"/>
              <a:ext cx="135853" cy="67647"/>
            </a:xfrm>
            <a:custGeom>
              <a:avLst/>
              <a:gdLst/>
              <a:ahLst/>
              <a:cxnLst/>
              <a:rect l="l" t="t" r="r" b="b"/>
              <a:pathLst>
                <a:path w="4376" h="2179" extrusionOk="0">
                  <a:moveTo>
                    <a:pt x="423" y="1"/>
                  </a:moveTo>
                  <a:cubicBezTo>
                    <a:pt x="343" y="1"/>
                    <a:pt x="262" y="1"/>
                    <a:pt x="262" y="82"/>
                  </a:cubicBezTo>
                  <a:lnTo>
                    <a:pt x="0" y="2178"/>
                  </a:lnTo>
                  <a:lnTo>
                    <a:pt x="4375" y="2178"/>
                  </a:lnTo>
                  <a:lnTo>
                    <a:pt x="4133" y="82"/>
                  </a:lnTo>
                  <a:cubicBezTo>
                    <a:pt x="4032" y="1"/>
                    <a:pt x="4032" y="1"/>
                    <a:pt x="3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76;p36">
              <a:extLst>
                <a:ext uri="{FF2B5EF4-FFF2-40B4-BE49-F238E27FC236}">
                  <a16:creationId xmlns:a16="http://schemas.microsoft.com/office/drawing/2014/main" id="{B55D3DF0-7391-CA04-A7BA-DE1D9F895A96}"/>
                </a:ext>
              </a:extLst>
            </p:cNvPr>
            <p:cNvSpPr/>
            <p:nvPr/>
          </p:nvSpPr>
          <p:spPr>
            <a:xfrm>
              <a:off x="4015015" y="3450522"/>
              <a:ext cx="229112" cy="93911"/>
            </a:xfrm>
            <a:custGeom>
              <a:avLst/>
              <a:gdLst/>
              <a:ahLst/>
              <a:cxnLst/>
              <a:rect l="l" t="t" r="r" b="b"/>
              <a:pathLst>
                <a:path w="7380" h="3025" extrusionOk="0">
                  <a:moveTo>
                    <a:pt x="1089" y="0"/>
                  </a:moveTo>
                  <a:cubicBezTo>
                    <a:pt x="1008" y="0"/>
                    <a:pt x="928" y="81"/>
                    <a:pt x="827" y="81"/>
                  </a:cubicBezTo>
                  <a:lnTo>
                    <a:pt x="504" y="424"/>
                  </a:lnTo>
                  <a:cubicBezTo>
                    <a:pt x="162" y="767"/>
                    <a:pt x="0" y="1170"/>
                    <a:pt x="0" y="1674"/>
                  </a:cubicBezTo>
                  <a:lnTo>
                    <a:pt x="0" y="2863"/>
                  </a:lnTo>
                  <a:lnTo>
                    <a:pt x="7379" y="3025"/>
                  </a:lnTo>
                  <a:lnTo>
                    <a:pt x="7379" y="1674"/>
                  </a:lnTo>
                  <a:cubicBezTo>
                    <a:pt x="7379" y="1170"/>
                    <a:pt x="7218" y="767"/>
                    <a:pt x="6875" y="424"/>
                  </a:cubicBezTo>
                  <a:lnTo>
                    <a:pt x="6553" y="81"/>
                  </a:lnTo>
                  <a:cubicBezTo>
                    <a:pt x="6472" y="81"/>
                    <a:pt x="6371" y="0"/>
                    <a:pt x="6291" y="0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7;p36">
              <a:extLst>
                <a:ext uri="{FF2B5EF4-FFF2-40B4-BE49-F238E27FC236}">
                  <a16:creationId xmlns:a16="http://schemas.microsoft.com/office/drawing/2014/main" id="{9B2BC18E-88B8-3824-CDEF-2C681FCF7BA6}"/>
                </a:ext>
              </a:extLst>
            </p:cNvPr>
            <p:cNvSpPr/>
            <p:nvPr/>
          </p:nvSpPr>
          <p:spPr>
            <a:xfrm>
              <a:off x="4207809" y="3450522"/>
              <a:ext cx="57588" cy="93911"/>
            </a:xfrm>
            <a:custGeom>
              <a:avLst/>
              <a:gdLst/>
              <a:ahLst/>
              <a:cxnLst/>
              <a:rect l="l" t="t" r="r" b="b"/>
              <a:pathLst>
                <a:path w="1855" h="3025" extrusionOk="0">
                  <a:moveTo>
                    <a:pt x="0" y="0"/>
                  </a:moveTo>
                  <a:cubicBezTo>
                    <a:pt x="161" y="0"/>
                    <a:pt x="262" y="81"/>
                    <a:pt x="343" y="81"/>
                  </a:cubicBezTo>
                  <a:lnTo>
                    <a:pt x="665" y="424"/>
                  </a:lnTo>
                  <a:cubicBezTo>
                    <a:pt x="928" y="767"/>
                    <a:pt x="1169" y="1170"/>
                    <a:pt x="1169" y="1674"/>
                  </a:cubicBezTo>
                  <a:lnTo>
                    <a:pt x="1169" y="3025"/>
                  </a:lnTo>
                  <a:lnTo>
                    <a:pt x="1855" y="2863"/>
                  </a:lnTo>
                  <a:lnTo>
                    <a:pt x="1855" y="1674"/>
                  </a:lnTo>
                  <a:cubicBezTo>
                    <a:pt x="1855" y="1170"/>
                    <a:pt x="1674" y="767"/>
                    <a:pt x="1351" y="424"/>
                  </a:cubicBezTo>
                  <a:lnTo>
                    <a:pt x="1008" y="81"/>
                  </a:lnTo>
                  <a:cubicBezTo>
                    <a:pt x="1008" y="81"/>
                    <a:pt x="847" y="0"/>
                    <a:pt x="766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8;p36">
              <a:extLst>
                <a:ext uri="{FF2B5EF4-FFF2-40B4-BE49-F238E27FC236}">
                  <a16:creationId xmlns:a16="http://schemas.microsoft.com/office/drawing/2014/main" id="{13D7170F-2205-B4AC-5B16-D55923BAFB50}"/>
                </a:ext>
              </a:extLst>
            </p:cNvPr>
            <p:cNvSpPr/>
            <p:nvPr/>
          </p:nvSpPr>
          <p:spPr>
            <a:xfrm>
              <a:off x="4197161" y="3476818"/>
              <a:ext cx="34460" cy="33808"/>
            </a:xfrm>
            <a:custGeom>
              <a:avLst/>
              <a:gdLst/>
              <a:ahLst/>
              <a:cxnLst/>
              <a:rect l="l" t="t" r="r" b="b"/>
              <a:pathLst>
                <a:path w="1110" h="1089" extrusionOk="0">
                  <a:moveTo>
                    <a:pt x="504" y="0"/>
                  </a:moveTo>
                  <a:cubicBezTo>
                    <a:pt x="262" y="0"/>
                    <a:pt x="0" y="242"/>
                    <a:pt x="0" y="585"/>
                  </a:cubicBezTo>
                  <a:cubicBezTo>
                    <a:pt x="0" y="827"/>
                    <a:pt x="262" y="1089"/>
                    <a:pt x="504" y="1089"/>
                  </a:cubicBezTo>
                  <a:cubicBezTo>
                    <a:pt x="847" y="1089"/>
                    <a:pt x="1109" y="827"/>
                    <a:pt x="1109" y="585"/>
                  </a:cubicBezTo>
                  <a:cubicBezTo>
                    <a:pt x="1109" y="242"/>
                    <a:pt x="847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79;p36">
              <a:extLst>
                <a:ext uri="{FF2B5EF4-FFF2-40B4-BE49-F238E27FC236}">
                  <a16:creationId xmlns:a16="http://schemas.microsoft.com/office/drawing/2014/main" id="{DC28494A-89E2-C651-8834-7A192012D372}"/>
                </a:ext>
              </a:extLst>
            </p:cNvPr>
            <p:cNvSpPr/>
            <p:nvPr/>
          </p:nvSpPr>
          <p:spPr>
            <a:xfrm>
              <a:off x="4048824" y="3476818"/>
              <a:ext cx="33808" cy="33808"/>
            </a:xfrm>
            <a:custGeom>
              <a:avLst/>
              <a:gdLst/>
              <a:ahLst/>
              <a:cxnLst/>
              <a:rect l="l" t="t" r="r" b="b"/>
              <a:pathLst>
                <a:path w="1089" h="1089" extrusionOk="0">
                  <a:moveTo>
                    <a:pt x="504" y="0"/>
                  </a:moveTo>
                  <a:cubicBezTo>
                    <a:pt x="242" y="0"/>
                    <a:pt x="0" y="242"/>
                    <a:pt x="0" y="585"/>
                  </a:cubicBezTo>
                  <a:cubicBezTo>
                    <a:pt x="0" y="827"/>
                    <a:pt x="242" y="1089"/>
                    <a:pt x="504" y="1089"/>
                  </a:cubicBezTo>
                  <a:cubicBezTo>
                    <a:pt x="847" y="1089"/>
                    <a:pt x="1089" y="827"/>
                    <a:pt x="1089" y="585"/>
                  </a:cubicBezTo>
                  <a:cubicBezTo>
                    <a:pt x="1089" y="242"/>
                    <a:pt x="847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80;p36">
              <a:extLst>
                <a:ext uri="{FF2B5EF4-FFF2-40B4-BE49-F238E27FC236}">
                  <a16:creationId xmlns:a16="http://schemas.microsoft.com/office/drawing/2014/main" id="{4A8BD05E-E9CB-EA3F-A250-C170D1CA4D5B}"/>
                </a:ext>
              </a:extLst>
            </p:cNvPr>
            <p:cNvSpPr/>
            <p:nvPr/>
          </p:nvSpPr>
          <p:spPr>
            <a:xfrm>
              <a:off x="4106383" y="3476818"/>
              <a:ext cx="67647" cy="33808"/>
            </a:xfrm>
            <a:custGeom>
              <a:avLst/>
              <a:gdLst/>
              <a:ahLst/>
              <a:cxnLst/>
              <a:rect l="l" t="t" r="r" b="b"/>
              <a:pathLst>
                <a:path w="2179" h="1089" extrusionOk="0">
                  <a:moveTo>
                    <a:pt x="243" y="0"/>
                  </a:moveTo>
                  <a:cubicBezTo>
                    <a:pt x="82" y="0"/>
                    <a:pt x="1" y="81"/>
                    <a:pt x="1" y="242"/>
                  </a:cubicBezTo>
                  <a:lnTo>
                    <a:pt x="1" y="827"/>
                  </a:lnTo>
                  <a:cubicBezTo>
                    <a:pt x="1" y="1008"/>
                    <a:pt x="82" y="1089"/>
                    <a:pt x="243" y="1089"/>
                  </a:cubicBezTo>
                  <a:lnTo>
                    <a:pt x="505" y="1089"/>
                  </a:lnTo>
                  <a:lnTo>
                    <a:pt x="666" y="928"/>
                  </a:lnTo>
                  <a:lnTo>
                    <a:pt x="908" y="1089"/>
                  </a:lnTo>
                  <a:lnTo>
                    <a:pt x="1251" y="1089"/>
                  </a:lnTo>
                  <a:lnTo>
                    <a:pt x="1412" y="928"/>
                  </a:lnTo>
                  <a:lnTo>
                    <a:pt x="1674" y="1089"/>
                  </a:lnTo>
                  <a:lnTo>
                    <a:pt x="1916" y="1089"/>
                  </a:lnTo>
                  <a:cubicBezTo>
                    <a:pt x="2098" y="1089"/>
                    <a:pt x="2178" y="1008"/>
                    <a:pt x="2178" y="827"/>
                  </a:cubicBezTo>
                  <a:lnTo>
                    <a:pt x="2178" y="242"/>
                  </a:lnTo>
                  <a:cubicBezTo>
                    <a:pt x="2178" y="81"/>
                    <a:pt x="2098" y="0"/>
                    <a:pt x="1916" y="0"/>
                  </a:cubicBezTo>
                  <a:lnTo>
                    <a:pt x="1674" y="0"/>
                  </a:lnTo>
                  <a:lnTo>
                    <a:pt x="1412" y="161"/>
                  </a:lnTo>
                  <a:lnTo>
                    <a:pt x="1251" y="0"/>
                  </a:lnTo>
                  <a:lnTo>
                    <a:pt x="828" y="0"/>
                  </a:lnTo>
                  <a:lnTo>
                    <a:pt x="747" y="161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1;p36">
              <a:extLst>
                <a:ext uri="{FF2B5EF4-FFF2-40B4-BE49-F238E27FC236}">
                  <a16:creationId xmlns:a16="http://schemas.microsoft.com/office/drawing/2014/main" id="{923C4C18-2D0E-4ABF-2314-609F9A2FB1B7}"/>
                </a:ext>
              </a:extLst>
            </p:cNvPr>
            <p:cNvSpPr/>
            <p:nvPr/>
          </p:nvSpPr>
          <p:spPr>
            <a:xfrm>
              <a:off x="4231591" y="3424226"/>
              <a:ext cx="36323" cy="26326"/>
            </a:xfrm>
            <a:custGeom>
              <a:avLst/>
              <a:gdLst/>
              <a:ahLst/>
              <a:cxnLst/>
              <a:rect l="l" t="t" r="r" b="b"/>
              <a:pathLst>
                <a:path w="1170" h="848" extrusionOk="0">
                  <a:moveTo>
                    <a:pt x="504" y="1"/>
                  </a:moveTo>
                  <a:cubicBezTo>
                    <a:pt x="162" y="1"/>
                    <a:pt x="0" y="263"/>
                    <a:pt x="0" y="505"/>
                  </a:cubicBezTo>
                  <a:lnTo>
                    <a:pt x="0" y="847"/>
                  </a:lnTo>
                  <a:lnTo>
                    <a:pt x="666" y="847"/>
                  </a:lnTo>
                  <a:cubicBezTo>
                    <a:pt x="908" y="847"/>
                    <a:pt x="1170" y="605"/>
                    <a:pt x="1170" y="343"/>
                  </a:cubicBezTo>
                  <a:lnTo>
                    <a:pt x="1170" y="263"/>
                  </a:lnTo>
                  <a:cubicBezTo>
                    <a:pt x="1170" y="101"/>
                    <a:pt x="1008" y="1"/>
                    <a:pt x="908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82;p36">
              <a:extLst>
                <a:ext uri="{FF2B5EF4-FFF2-40B4-BE49-F238E27FC236}">
                  <a16:creationId xmlns:a16="http://schemas.microsoft.com/office/drawing/2014/main" id="{69170AAD-7723-0D8B-D41E-494BDAAA2B48}"/>
                </a:ext>
              </a:extLst>
            </p:cNvPr>
            <p:cNvSpPr/>
            <p:nvPr/>
          </p:nvSpPr>
          <p:spPr>
            <a:xfrm>
              <a:off x="4210293" y="3557568"/>
              <a:ext cx="36975" cy="44456"/>
            </a:xfrm>
            <a:custGeom>
              <a:avLst/>
              <a:gdLst/>
              <a:ahLst/>
              <a:cxnLst/>
              <a:rect l="l" t="t" r="r" b="b"/>
              <a:pathLst>
                <a:path w="1191" h="1432" extrusionOk="0">
                  <a:moveTo>
                    <a:pt x="1190" y="0"/>
                  </a:moveTo>
                  <a:lnTo>
                    <a:pt x="1" y="242"/>
                  </a:lnTo>
                  <a:lnTo>
                    <a:pt x="1" y="1089"/>
                  </a:lnTo>
                  <a:cubicBezTo>
                    <a:pt x="1" y="1250"/>
                    <a:pt x="81" y="1351"/>
                    <a:pt x="263" y="1431"/>
                  </a:cubicBezTo>
                  <a:cubicBezTo>
                    <a:pt x="505" y="1431"/>
                    <a:pt x="1190" y="0"/>
                    <a:pt x="1190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3;p36">
              <a:extLst>
                <a:ext uri="{FF2B5EF4-FFF2-40B4-BE49-F238E27FC236}">
                  <a16:creationId xmlns:a16="http://schemas.microsoft.com/office/drawing/2014/main" id="{B1BEFF26-9349-0D1F-8FB8-202F7AEB0F1E}"/>
                </a:ext>
              </a:extLst>
            </p:cNvPr>
            <p:cNvSpPr/>
            <p:nvPr/>
          </p:nvSpPr>
          <p:spPr>
            <a:xfrm>
              <a:off x="4218427" y="3557568"/>
              <a:ext cx="28841" cy="44456"/>
            </a:xfrm>
            <a:custGeom>
              <a:avLst/>
              <a:gdLst/>
              <a:ahLst/>
              <a:cxnLst/>
              <a:rect l="l" t="t" r="r" b="b"/>
              <a:pathLst>
                <a:path w="929" h="1432" extrusionOk="0">
                  <a:moveTo>
                    <a:pt x="162" y="0"/>
                  </a:moveTo>
                  <a:lnTo>
                    <a:pt x="162" y="1089"/>
                  </a:lnTo>
                  <a:cubicBezTo>
                    <a:pt x="162" y="1250"/>
                    <a:pt x="82" y="1351"/>
                    <a:pt x="1" y="1431"/>
                  </a:cubicBezTo>
                  <a:lnTo>
                    <a:pt x="586" y="1431"/>
                  </a:lnTo>
                  <a:cubicBezTo>
                    <a:pt x="747" y="1431"/>
                    <a:pt x="928" y="1250"/>
                    <a:pt x="928" y="1089"/>
                  </a:cubicBezTo>
                  <a:lnTo>
                    <a:pt x="928" y="242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84;p36">
              <a:extLst>
                <a:ext uri="{FF2B5EF4-FFF2-40B4-BE49-F238E27FC236}">
                  <a16:creationId xmlns:a16="http://schemas.microsoft.com/office/drawing/2014/main" id="{F95F3A71-D380-1534-51C2-C0ACA3445EE0}"/>
                </a:ext>
              </a:extLst>
            </p:cNvPr>
            <p:cNvSpPr/>
            <p:nvPr/>
          </p:nvSpPr>
          <p:spPr>
            <a:xfrm>
              <a:off x="4033177" y="3557568"/>
              <a:ext cx="33808" cy="44456"/>
            </a:xfrm>
            <a:custGeom>
              <a:avLst/>
              <a:gdLst/>
              <a:ahLst/>
              <a:cxnLst/>
              <a:rect l="l" t="t" r="r" b="b"/>
              <a:pathLst>
                <a:path w="1089" h="1432" extrusionOk="0">
                  <a:moveTo>
                    <a:pt x="0" y="0"/>
                  </a:moveTo>
                  <a:lnTo>
                    <a:pt x="0" y="1089"/>
                  </a:lnTo>
                  <a:cubicBezTo>
                    <a:pt x="0" y="1250"/>
                    <a:pt x="81" y="1351"/>
                    <a:pt x="161" y="1431"/>
                  </a:cubicBezTo>
                  <a:cubicBezTo>
                    <a:pt x="746" y="1431"/>
                    <a:pt x="1089" y="242"/>
                    <a:pt x="1089" y="2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85;p36">
              <a:extLst>
                <a:ext uri="{FF2B5EF4-FFF2-40B4-BE49-F238E27FC236}">
                  <a16:creationId xmlns:a16="http://schemas.microsoft.com/office/drawing/2014/main" id="{7D4E2FBD-5B6B-672A-2C51-219D03A1A397}"/>
                </a:ext>
              </a:extLst>
            </p:cNvPr>
            <p:cNvSpPr/>
            <p:nvPr/>
          </p:nvSpPr>
          <p:spPr>
            <a:xfrm>
              <a:off x="4038175" y="3557568"/>
              <a:ext cx="28810" cy="44456"/>
            </a:xfrm>
            <a:custGeom>
              <a:avLst/>
              <a:gdLst/>
              <a:ahLst/>
              <a:cxnLst/>
              <a:rect l="l" t="t" r="r" b="b"/>
              <a:pathLst>
                <a:path w="928" h="1432" extrusionOk="0">
                  <a:moveTo>
                    <a:pt x="262" y="0"/>
                  </a:moveTo>
                  <a:lnTo>
                    <a:pt x="262" y="1089"/>
                  </a:lnTo>
                  <a:cubicBezTo>
                    <a:pt x="262" y="1250"/>
                    <a:pt x="182" y="1351"/>
                    <a:pt x="0" y="1431"/>
                  </a:cubicBezTo>
                  <a:lnTo>
                    <a:pt x="585" y="1431"/>
                  </a:lnTo>
                  <a:cubicBezTo>
                    <a:pt x="766" y="1431"/>
                    <a:pt x="928" y="1250"/>
                    <a:pt x="928" y="1089"/>
                  </a:cubicBezTo>
                  <a:lnTo>
                    <a:pt x="928" y="242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86;p36">
              <a:extLst>
                <a:ext uri="{FF2B5EF4-FFF2-40B4-BE49-F238E27FC236}">
                  <a16:creationId xmlns:a16="http://schemas.microsoft.com/office/drawing/2014/main" id="{ECE23E0C-19A2-CE5D-BAE2-F91A39AE5458}"/>
                </a:ext>
              </a:extLst>
            </p:cNvPr>
            <p:cNvSpPr/>
            <p:nvPr/>
          </p:nvSpPr>
          <p:spPr>
            <a:xfrm>
              <a:off x="4145190" y="3476818"/>
              <a:ext cx="10679" cy="33808"/>
            </a:xfrm>
            <a:custGeom>
              <a:avLst/>
              <a:gdLst/>
              <a:ahLst/>
              <a:cxnLst/>
              <a:rect l="l" t="t" r="r" b="b"/>
              <a:pathLst>
                <a:path w="344" h="1089" extrusionOk="0">
                  <a:moveTo>
                    <a:pt x="1" y="0"/>
                  </a:moveTo>
                  <a:lnTo>
                    <a:pt x="1" y="1089"/>
                  </a:lnTo>
                  <a:lnTo>
                    <a:pt x="344" y="1089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87;p36">
              <a:extLst>
                <a:ext uri="{FF2B5EF4-FFF2-40B4-BE49-F238E27FC236}">
                  <a16:creationId xmlns:a16="http://schemas.microsoft.com/office/drawing/2014/main" id="{D4A5B8DE-698E-C74F-3D4E-373FF61224C9}"/>
                </a:ext>
              </a:extLst>
            </p:cNvPr>
            <p:cNvSpPr/>
            <p:nvPr/>
          </p:nvSpPr>
          <p:spPr>
            <a:xfrm>
              <a:off x="4124544" y="3476818"/>
              <a:ext cx="10059" cy="33808"/>
            </a:xfrm>
            <a:custGeom>
              <a:avLst/>
              <a:gdLst/>
              <a:ahLst/>
              <a:cxnLst/>
              <a:rect l="l" t="t" r="r" b="b"/>
              <a:pathLst>
                <a:path w="324" h="1089" extrusionOk="0">
                  <a:moveTo>
                    <a:pt x="1" y="0"/>
                  </a:moveTo>
                  <a:lnTo>
                    <a:pt x="1" y="1089"/>
                  </a:lnTo>
                  <a:lnTo>
                    <a:pt x="323" y="1089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8;p36">
              <a:extLst>
                <a:ext uri="{FF2B5EF4-FFF2-40B4-BE49-F238E27FC236}">
                  <a16:creationId xmlns:a16="http://schemas.microsoft.com/office/drawing/2014/main" id="{0F74CC3F-E14D-8652-4D0B-1A14D4CEF34D}"/>
                </a:ext>
              </a:extLst>
            </p:cNvPr>
            <p:cNvSpPr/>
            <p:nvPr/>
          </p:nvSpPr>
          <p:spPr>
            <a:xfrm>
              <a:off x="4066954" y="3226433"/>
              <a:ext cx="122721" cy="169661"/>
            </a:xfrm>
            <a:custGeom>
              <a:avLst/>
              <a:gdLst/>
              <a:ahLst/>
              <a:cxnLst/>
              <a:rect l="l" t="t" r="r" b="b"/>
              <a:pathLst>
                <a:path w="3953" h="5465" extrusionOk="0">
                  <a:moveTo>
                    <a:pt x="666" y="1"/>
                  </a:moveTo>
                  <a:cubicBezTo>
                    <a:pt x="344" y="1"/>
                    <a:pt x="1" y="242"/>
                    <a:pt x="1" y="585"/>
                  </a:cubicBezTo>
                  <a:lnTo>
                    <a:pt x="1" y="3529"/>
                  </a:lnTo>
                  <a:cubicBezTo>
                    <a:pt x="1" y="3690"/>
                    <a:pt x="81" y="3851"/>
                    <a:pt x="263" y="3952"/>
                  </a:cubicBezTo>
                  <a:lnTo>
                    <a:pt x="2017" y="5464"/>
                  </a:lnTo>
                  <a:lnTo>
                    <a:pt x="3791" y="3952"/>
                  </a:lnTo>
                  <a:lnTo>
                    <a:pt x="3872" y="3952"/>
                  </a:lnTo>
                  <a:cubicBezTo>
                    <a:pt x="3952" y="3952"/>
                    <a:pt x="3952" y="3771"/>
                    <a:pt x="3952" y="3690"/>
                  </a:cubicBezTo>
                  <a:lnTo>
                    <a:pt x="3952" y="323"/>
                  </a:lnTo>
                  <a:cubicBezTo>
                    <a:pt x="3952" y="162"/>
                    <a:pt x="3791" y="1"/>
                    <a:pt x="3610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9;p36">
              <a:extLst>
                <a:ext uri="{FF2B5EF4-FFF2-40B4-BE49-F238E27FC236}">
                  <a16:creationId xmlns:a16="http://schemas.microsoft.com/office/drawing/2014/main" id="{4CFAF2BB-4646-6803-45B9-2FCCE5475E83}"/>
                </a:ext>
              </a:extLst>
            </p:cNvPr>
            <p:cNvSpPr/>
            <p:nvPr/>
          </p:nvSpPr>
          <p:spPr>
            <a:xfrm>
              <a:off x="4127059" y="3226433"/>
              <a:ext cx="83263" cy="173417"/>
            </a:xfrm>
            <a:custGeom>
              <a:avLst/>
              <a:gdLst/>
              <a:ahLst/>
              <a:cxnLst/>
              <a:rect l="l" t="t" r="r" b="b"/>
              <a:pathLst>
                <a:path w="2682" h="5586" extrusionOk="0">
                  <a:moveTo>
                    <a:pt x="1351" y="1"/>
                  </a:moveTo>
                  <a:cubicBezTo>
                    <a:pt x="1674" y="1"/>
                    <a:pt x="2016" y="242"/>
                    <a:pt x="2016" y="585"/>
                  </a:cubicBezTo>
                  <a:lnTo>
                    <a:pt x="2016" y="3529"/>
                  </a:lnTo>
                  <a:cubicBezTo>
                    <a:pt x="2016" y="3690"/>
                    <a:pt x="1936" y="3851"/>
                    <a:pt x="1754" y="3952"/>
                  </a:cubicBezTo>
                  <a:lnTo>
                    <a:pt x="0" y="5464"/>
                  </a:lnTo>
                  <a:lnTo>
                    <a:pt x="81" y="5464"/>
                  </a:lnTo>
                  <a:cubicBezTo>
                    <a:pt x="162" y="5545"/>
                    <a:pt x="267" y="5585"/>
                    <a:pt x="383" y="5585"/>
                  </a:cubicBezTo>
                  <a:cubicBezTo>
                    <a:pt x="499" y="5585"/>
                    <a:pt x="625" y="5545"/>
                    <a:pt x="746" y="5464"/>
                  </a:cubicBezTo>
                  <a:lnTo>
                    <a:pt x="2520" y="3952"/>
                  </a:lnTo>
                  <a:cubicBezTo>
                    <a:pt x="2682" y="3851"/>
                    <a:pt x="2682" y="3690"/>
                    <a:pt x="2682" y="3529"/>
                  </a:cubicBezTo>
                  <a:lnTo>
                    <a:pt x="2682" y="585"/>
                  </a:lnTo>
                  <a:cubicBezTo>
                    <a:pt x="2682" y="242"/>
                    <a:pt x="2440" y="1"/>
                    <a:pt x="2097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90;p36">
              <a:extLst>
                <a:ext uri="{FF2B5EF4-FFF2-40B4-BE49-F238E27FC236}">
                  <a16:creationId xmlns:a16="http://schemas.microsoft.com/office/drawing/2014/main" id="{6ECB9198-3647-3E0F-D5BD-C9C8DE23EBE6}"/>
                </a:ext>
              </a:extLst>
            </p:cNvPr>
            <p:cNvSpPr/>
            <p:nvPr/>
          </p:nvSpPr>
          <p:spPr>
            <a:xfrm>
              <a:off x="4111412" y="3242080"/>
              <a:ext cx="57620" cy="114587"/>
            </a:xfrm>
            <a:custGeom>
              <a:avLst/>
              <a:gdLst/>
              <a:ahLst/>
              <a:cxnLst/>
              <a:rect l="l" t="t" r="r" b="b"/>
              <a:pathLst>
                <a:path w="1856" h="3691" extrusionOk="0">
                  <a:moveTo>
                    <a:pt x="746" y="747"/>
                  </a:moveTo>
                  <a:lnTo>
                    <a:pt x="746" y="1432"/>
                  </a:lnTo>
                  <a:cubicBezTo>
                    <a:pt x="666" y="1432"/>
                    <a:pt x="585" y="1331"/>
                    <a:pt x="585" y="1331"/>
                  </a:cubicBezTo>
                  <a:cubicBezTo>
                    <a:pt x="504" y="1251"/>
                    <a:pt x="424" y="1170"/>
                    <a:pt x="504" y="1089"/>
                  </a:cubicBezTo>
                  <a:cubicBezTo>
                    <a:pt x="504" y="928"/>
                    <a:pt x="585" y="827"/>
                    <a:pt x="746" y="747"/>
                  </a:cubicBezTo>
                  <a:close/>
                  <a:moveTo>
                    <a:pt x="1089" y="2017"/>
                  </a:moveTo>
                  <a:cubicBezTo>
                    <a:pt x="1432" y="2097"/>
                    <a:pt x="1432" y="2440"/>
                    <a:pt x="1432" y="2521"/>
                  </a:cubicBezTo>
                  <a:cubicBezTo>
                    <a:pt x="1432" y="2682"/>
                    <a:pt x="1250" y="2843"/>
                    <a:pt x="1089" y="2944"/>
                  </a:cubicBezTo>
                  <a:lnTo>
                    <a:pt x="1089" y="2017"/>
                  </a:lnTo>
                  <a:close/>
                  <a:moveTo>
                    <a:pt x="928" y="1"/>
                  </a:moveTo>
                  <a:cubicBezTo>
                    <a:pt x="847" y="1"/>
                    <a:pt x="746" y="81"/>
                    <a:pt x="746" y="162"/>
                  </a:cubicBezTo>
                  <a:lnTo>
                    <a:pt x="746" y="323"/>
                  </a:lnTo>
                  <a:lnTo>
                    <a:pt x="666" y="424"/>
                  </a:lnTo>
                  <a:cubicBezTo>
                    <a:pt x="343" y="505"/>
                    <a:pt x="162" y="666"/>
                    <a:pt x="81" y="1009"/>
                  </a:cubicBezTo>
                  <a:cubicBezTo>
                    <a:pt x="81" y="1251"/>
                    <a:pt x="162" y="1513"/>
                    <a:pt x="343" y="1593"/>
                  </a:cubicBezTo>
                  <a:cubicBezTo>
                    <a:pt x="424" y="1674"/>
                    <a:pt x="746" y="1835"/>
                    <a:pt x="746" y="1835"/>
                  </a:cubicBezTo>
                  <a:lnTo>
                    <a:pt x="746" y="2944"/>
                  </a:lnTo>
                  <a:cubicBezTo>
                    <a:pt x="746" y="2944"/>
                    <a:pt x="504" y="2944"/>
                    <a:pt x="343" y="2763"/>
                  </a:cubicBezTo>
                  <a:cubicBezTo>
                    <a:pt x="242" y="2763"/>
                    <a:pt x="81" y="2763"/>
                    <a:pt x="81" y="2843"/>
                  </a:cubicBezTo>
                  <a:cubicBezTo>
                    <a:pt x="0" y="2944"/>
                    <a:pt x="0" y="3025"/>
                    <a:pt x="81" y="3105"/>
                  </a:cubicBezTo>
                  <a:cubicBezTo>
                    <a:pt x="343" y="3267"/>
                    <a:pt x="504" y="3267"/>
                    <a:pt x="746" y="3267"/>
                  </a:cubicBezTo>
                  <a:lnTo>
                    <a:pt x="746" y="3529"/>
                  </a:lnTo>
                  <a:cubicBezTo>
                    <a:pt x="746" y="3610"/>
                    <a:pt x="847" y="3690"/>
                    <a:pt x="928" y="3690"/>
                  </a:cubicBezTo>
                  <a:cubicBezTo>
                    <a:pt x="1008" y="3690"/>
                    <a:pt x="1089" y="3529"/>
                    <a:pt x="1089" y="3529"/>
                  </a:cubicBezTo>
                  <a:lnTo>
                    <a:pt x="1089" y="3267"/>
                  </a:lnTo>
                  <a:cubicBezTo>
                    <a:pt x="1089" y="3267"/>
                    <a:pt x="1754" y="2843"/>
                    <a:pt x="1754" y="2601"/>
                  </a:cubicBezTo>
                  <a:cubicBezTo>
                    <a:pt x="1855" y="2178"/>
                    <a:pt x="1674" y="1755"/>
                    <a:pt x="1250" y="1674"/>
                  </a:cubicBezTo>
                  <a:cubicBezTo>
                    <a:pt x="1170" y="1674"/>
                    <a:pt x="1089" y="1593"/>
                    <a:pt x="1089" y="1593"/>
                  </a:cubicBezTo>
                  <a:lnTo>
                    <a:pt x="1089" y="747"/>
                  </a:lnTo>
                  <a:cubicBezTo>
                    <a:pt x="1170" y="747"/>
                    <a:pt x="1250" y="827"/>
                    <a:pt x="1250" y="827"/>
                  </a:cubicBezTo>
                  <a:cubicBezTo>
                    <a:pt x="1301" y="878"/>
                    <a:pt x="1366" y="903"/>
                    <a:pt x="1419" y="903"/>
                  </a:cubicBezTo>
                  <a:cubicBezTo>
                    <a:pt x="1472" y="903"/>
                    <a:pt x="1512" y="878"/>
                    <a:pt x="1512" y="827"/>
                  </a:cubicBezTo>
                  <a:cubicBezTo>
                    <a:pt x="1593" y="747"/>
                    <a:pt x="1593" y="666"/>
                    <a:pt x="1512" y="585"/>
                  </a:cubicBezTo>
                  <a:cubicBezTo>
                    <a:pt x="1512" y="585"/>
                    <a:pt x="1351" y="424"/>
                    <a:pt x="1089" y="323"/>
                  </a:cubicBezTo>
                  <a:lnTo>
                    <a:pt x="1089" y="162"/>
                  </a:lnTo>
                  <a:cubicBezTo>
                    <a:pt x="1089" y="81"/>
                    <a:pt x="1008" y="1"/>
                    <a:pt x="928" y="1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1;p36">
              <a:extLst>
                <a:ext uri="{FF2B5EF4-FFF2-40B4-BE49-F238E27FC236}">
                  <a16:creationId xmlns:a16="http://schemas.microsoft.com/office/drawing/2014/main" id="{9C5853B5-EE96-8AA0-BA26-4BEE929215FD}"/>
                </a:ext>
              </a:extLst>
            </p:cNvPr>
            <p:cNvSpPr/>
            <p:nvPr/>
          </p:nvSpPr>
          <p:spPr>
            <a:xfrm>
              <a:off x="4001851" y="3536892"/>
              <a:ext cx="252924" cy="28189"/>
            </a:xfrm>
            <a:custGeom>
              <a:avLst/>
              <a:gdLst/>
              <a:ahLst/>
              <a:cxnLst/>
              <a:rect l="l" t="t" r="r" b="b"/>
              <a:pathLst>
                <a:path w="8147" h="908" extrusionOk="0">
                  <a:moveTo>
                    <a:pt x="243" y="1"/>
                  </a:moveTo>
                  <a:cubicBezTo>
                    <a:pt x="162" y="1"/>
                    <a:pt x="1" y="162"/>
                    <a:pt x="1" y="243"/>
                  </a:cubicBezTo>
                  <a:lnTo>
                    <a:pt x="1" y="666"/>
                  </a:lnTo>
                  <a:cubicBezTo>
                    <a:pt x="1" y="747"/>
                    <a:pt x="162" y="908"/>
                    <a:pt x="243" y="908"/>
                  </a:cubicBezTo>
                  <a:lnTo>
                    <a:pt x="7985" y="908"/>
                  </a:lnTo>
                  <a:cubicBezTo>
                    <a:pt x="8066" y="908"/>
                    <a:pt x="8146" y="747"/>
                    <a:pt x="8146" y="666"/>
                  </a:cubicBezTo>
                  <a:lnTo>
                    <a:pt x="8146" y="243"/>
                  </a:lnTo>
                  <a:cubicBezTo>
                    <a:pt x="8146" y="162"/>
                    <a:pt x="8066" y="1"/>
                    <a:pt x="7985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92;p36">
              <a:extLst>
                <a:ext uri="{FF2B5EF4-FFF2-40B4-BE49-F238E27FC236}">
                  <a16:creationId xmlns:a16="http://schemas.microsoft.com/office/drawing/2014/main" id="{9B1C49F5-5A20-785D-F66E-732A6867ADE8}"/>
                </a:ext>
              </a:extLst>
            </p:cNvPr>
            <p:cNvSpPr/>
            <p:nvPr/>
          </p:nvSpPr>
          <p:spPr>
            <a:xfrm>
              <a:off x="4247238" y="3536892"/>
              <a:ext cx="31324" cy="28189"/>
            </a:xfrm>
            <a:custGeom>
              <a:avLst/>
              <a:gdLst/>
              <a:ahLst/>
              <a:cxnLst/>
              <a:rect l="l" t="t" r="r" b="b"/>
              <a:pathLst>
                <a:path w="1009" h="908" extrusionOk="0">
                  <a:moveTo>
                    <a:pt x="0" y="1"/>
                  </a:moveTo>
                  <a:cubicBezTo>
                    <a:pt x="162" y="1"/>
                    <a:pt x="242" y="162"/>
                    <a:pt x="242" y="243"/>
                  </a:cubicBezTo>
                  <a:lnTo>
                    <a:pt x="242" y="666"/>
                  </a:lnTo>
                  <a:cubicBezTo>
                    <a:pt x="242" y="747"/>
                    <a:pt x="162" y="908"/>
                    <a:pt x="0" y="908"/>
                  </a:cubicBezTo>
                  <a:lnTo>
                    <a:pt x="746" y="908"/>
                  </a:lnTo>
                  <a:cubicBezTo>
                    <a:pt x="827" y="908"/>
                    <a:pt x="1008" y="747"/>
                    <a:pt x="1008" y="666"/>
                  </a:cubicBezTo>
                  <a:lnTo>
                    <a:pt x="1008" y="243"/>
                  </a:lnTo>
                  <a:cubicBezTo>
                    <a:pt x="1008" y="162"/>
                    <a:pt x="827" y="1"/>
                    <a:pt x="746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46"/>
          <p:cNvSpPr txBox="1"/>
          <p:nvPr/>
        </p:nvSpPr>
        <p:spPr>
          <a:xfrm flipH="1">
            <a:off x="2413205" y="1390684"/>
            <a:ext cx="1645800" cy="4609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Benjamin Colson</a:t>
            </a:r>
            <a:endParaRPr sz="15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613" name="Google Shape;1613;p46"/>
          <p:cNvSpPr txBox="1"/>
          <p:nvPr/>
        </p:nvSpPr>
        <p:spPr>
          <a:xfrm flipH="1">
            <a:off x="1490436" y="3051508"/>
            <a:ext cx="1878325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Front User / Interface</a:t>
            </a:r>
            <a:endParaRPr sz="1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7" name="Google Shape;1617;p46"/>
          <p:cNvSpPr txBox="1"/>
          <p:nvPr/>
        </p:nvSpPr>
        <p:spPr>
          <a:xfrm flipH="1">
            <a:off x="5798804" y="3033688"/>
            <a:ext cx="1645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Scientist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3" name="Google Shape;1623;p46"/>
          <p:cNvSpPr txBox="1"/>
          <p:nvPr/>
        </p:nvSpPr>
        <p:spPr>
          <a:xfrm flipH="1">
            <a:off x="2421286" y="1863764"/>
            <a:ext cx="1645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Product Owner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610;p46">
            <a:extLst>
              <a:ext uri="{FF2B5EF4-FFF2-40B4-BE49-F238E27FC236}">
                <a16:creationId xmlns:a16="http://schemas.microsoft.com/office/drawing/2014/main" id="{20BD89D6-C522-5837-5BD9-45519CE3B0CF}"/>
              </a:ext>
            </a:extLst>
          </p:cNvPr>
          <p:cNvSpPr txBox="1"/>
          <p:nvPr/>
        </p:nvSpPr>
        <p:spPr>
          <a:xfrm flipH="1">
            <a:off x="4572000" y="1392303"/>
            <a:ext cx="1645800" cy="4609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Edgar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Saiz</a:t>
            </a:r>
            <a:endParaRPr sz="15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" name="Google Shape;1610;p46">
            <a:extLst>
              <a:ext uri="{FF2B5EF4-FFF2-40B4-BE49-F238E27FC236}">
                <a16:creationId xmlns:a16="http://schemas.microsoft.com/office/drawing/2014/main" id="{126F090C-0F1F-7238-FAA8-42F78AA3FF78}"/>
              </a:ext>
            </a:extLst>
          </p:cNvPr>
          <p:cNvSpPr txBox="1"/>
          <p:nvPr/>
        </p:nvSpPr>
        <p:spPr>
          <a:xfrm flipH="1">
            <a:off x="1488474" y="2571750"/>
            <a:ext cx="1645800" cy="4609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Charlotte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Papelard</a:t>
            </a:r>
            <a:endParaRPr sz="15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" name="Google Shape;1610;p46">
            <a:extLst>
              <a:ext uri="{FF2B5EF4-FFF2-40B4-BE49-F238E27FC236}">
                <a16:creationId xmlns:a16="http://schemas.microsoft.com/office/drawing/2014/main" id="{93D1B2B4-6650-7187-399A-564B99A88612}"/>
              </a:ext>
            </a:extLst>
          </p:cNvPr>
          <p:cNvSpPr txBox="1"/>
          <p:nvPr/>
        </p:nvSpPr>
        <p:spPr>
          <a:xfrm flipH="1">
            <a:off x="3644438" y="2571750"/>
            <a:ext cx="1645800" cy="4609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Isra</a:t>
            </a:r>
            <a:r>
              <a:rPr lang="en" sz="15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Fria</a:t>
            </a:r>
            <a:endParaRPr sz="15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" name="Google Shape;1610;p46">
            <a:extLst>
              <a:ext uri="{FF2B5EF4-FFF2-40B4-BE49-F238E27FC236}">
                <a16:creationId xmlns:a16="http://schemas.microsoft.com/office/drawing/2014/main" id="{92F37898-C2F0-AFDC-F59C-4BB37E8F8E6E}"/>
              </a:ext>
            </a:extLst>
          </p:cNvPr>
          <p:cNvSpPr txBox="1"/>
          <p:nvPr/>
        </p:nvSpPr>
        <p:spPr>
          <a:xfrm flipH="1">
            <a:off x="5804868" y="2571750"/>
            <a:ext cx="1645800" cy="4609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Luxon</a:t>
            </a:r>
            <a:r>
              <a:rPr lang="en" sz="1500" dirty="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</a:t>
            </a:r>
            <a:r>
              <a:rPr lang="en" sz="1500" dirty="0" err="1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Masseau</a:t>
            </a:r>
            <a:endParaRPr sz="1500" dirty="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" name="Google Shape;1617;p46">
            <a:extLst>
              <a:ext uri="{FF2B5EF4-FFF2-40B4-BE49-F238E27FC236}">
                <a16:creationId xmlns:a16="http://schemas.microsoft.com/office/drawing/2014/main" id="{75304267-E92C-25E4-7F45-2BA58E2F49D6}"/>
              </a:ext>
            </a:extLst>
          </p:cNvPr>
          <p:cNvSpPr txBox="1"/>
          <p:nvPr/>
        </p:nvSpPr>
        <p:spPr>
          <a:xfrm flipH="1">
            <a:off x="4578531" y="1860603"/>
            <a:ext cx="1645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Scrum Master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1617;p46">
            <a:extLst>
              <a:ext uri="{FF2B5EF4-FFF2-40B4-BE49-F238E27FC236}">
                <a16:creationId xmlns:a16="http://schemas.microsoft.com/office/drawing/2014/main" id="{3B94925B-EDDE-4B90-FCF0-ED96E710C6F7}"/>
              </a:ext>
            </a:extLst>
          </p:cNvPr>
          <p:cNvSpPr txBox="1"/>
          <p:nvPr/>
        </p:nvSpPr>
        <p:spPr>
          <a:xfrm flipH="1">
            <a:off x="3637561" y="3027914"/>
            <a:ext cx="1645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Engineer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9" name="Google Shape;1599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Notre </a:t>
            </a:r>
            <a:r>
              <a:rPr lang="en" dirty="0" err="1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équipe</a:t>
            </a:r>
            <a:endParaRPr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  <p:sp>
        <p:nvSpPr>
          <p:cNvPr id="10" name="Google Shape;1339;p41">
            <a:extLst>
              <a:ext uri="{FF2B5EF4-FFF2-40B4-BE49-F238E27FC236}">
                <a16:creationId xmlns:a16="http://schemas.microsoft.com/office/drawing/2014/main" id="{ECB2032C-A392-7EEB-27D7-2F76A0418133}"/>
              </a:ext>
            </a:extLst>
          </p:cNvPr>
          <p:cNvSpPr/>
          <p:nvPr/>
        </p:nvSpPr>
        <p:spPr>
          <a:xfrm>
            <a:off x="4275211" y="4869633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Taxi">
                <a:extLst>
                  <a:ext uri="{FF2B5EF4-FFF2-40B4-BE49-F238E27FC236}">
                    <a16:creationId xmlns:a16="http://schemas.microsoft.com/office/drawing/2014/main" id="{FCE3553C-00B0-4AB7-71CA-AB3D651CBF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1084424"/>
                  </p:ext>
                </p:extLst>
              </p:nvPr>
            </p:nvGraphicFramePr>
            <p:xfrm>
              <a:off x="4164610" y="3685362"/>
              <a:ext cx="3362032" cy="12997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62032" cy="1299742"/>
                    </a:xfrm>
                    <a:prstGeom prst="rect">
                      <a:avLst/>
                    </a:prstGeom>
                  </am3d:spPr>
                  <am3d:camera>
                    <am3d:pos x="0" y="0" z="54069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1425" d="1000000"/>
                    <am3d:preTrans dx="0" dy="-7022569" dz="-1358768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187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Taxi">
                <a:extLst>
                  <a:ext uri="{FF2B5EF4-FFF2-40B4-BE49-F238E27FC236}">
                    <a16:creationId xmlns:a16="http://schemas.microsoft.com/office/drawing/2014/main" id="{FCE3553C-00B0-4AB7-71CA-AB3D651CBF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4610" y="3685362"/>
                <a:ext cx="3362032" cy="129974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4F75A09-CEE8-3CAF-BBB8-CF5438D8D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1009" y="1018572"/>
            <a:ext cx="6771188" cy="340295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Présenter la base de données et les variables</a:t>
            </a:r>
          </a:p>
          <a:p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Nettoyer la base de données et déterminer les variables d’intérêt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Construire un premier modèle de prédiction</a:t>
            </a:r>
          </a:p>
          <a:p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Produire une première version de l’interface de résultats </a:t>
            </a:r>
          </a:p>
          <a:p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Trouver comment exécuter un script Python depuis VBA </a:t>
            </a:r>
          </a:p>
          <a:p>
            <a:endParaRPr lang="fr-FR" sz="1100" dirty="0"/>
          </a:p>
          <a:p>
            <a:endParaRPr lang="fr-FR" dirty="0"/>
          </a:p>
        </p:txBody>
      </p:sp>
      <p:sp>
        <p:nvSpPr>
          <p:cNvPr id="5" name="Google Shape;872;p35">
            <a:extLst>
              <a:ext uri="{FF2B5EF4-FFF2-40B4-BE49-F238E27FC236}">
                <a16:creationId xmlns:a16="http://schemas.microsoft.com/office/drawing/2014/main" id="{C358F33B-FAF6-1DA8-5C39-25A752CF987E}"/>
              </a:ext>
            </a:extLst>
          </p:cNvPr>
          <p:cNvSpPr txBox="1">
            <a:spLocks/>
          </p:cNvSpPr>
          <p:nvPr/>
        </p:nvSpPr>
        <p:spPr>
          <a:xfrm>
            <a:off x="2025570" y="248255"/>
            <a:ext cx="60511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lack Han Sans"/>
              <a:buNone/>
              <a:defRPr sz="2700" b="0" i="0" u="none" strike="noStrike" cap="non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Sprint 3</a:t>
            </a:r>
          </a:p>
        </p:txBody>
      </p:sp>
    </p:spTree>
    <p:extLst>
      <p:ext uri="{BB962C8B-B14F-4D97-AF65-F5344CB8AC3E}">
        <p14:creationId xmlns:p14="http://schemas.microsoft.com/office/powerpoint/2010/main" val="155537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base</a:t>
            </a:r>
            <a:endParaRPr dirty="0"/>
          </a:p>
        </p:txBody>
      </p:sp>
      <p:sp>
        <p:nvSpPr>
          <p:cNvPr id="769" name="Google Shape;769;p33"/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770" name="Google Shape;770;p33"/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/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/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/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7"/>
          <p:cNvSpPr txBox="1">
            <a:spLocks noGrp="1"/>
          </p:cNvSpPr>
          <p:nvPr>
            <p:ph type="subTitle" idx="1"/>
          </p:nvPr>
        </p:nvSpPr>
        <p:spPr>
          <a:xfrm>
            <a:off x="1382096" y="1615011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1075" name="Google Shape;1075;p37"/>
          <p:cNvSpPr txBox="1">
            <a:spLocks noGrp="1"/>
          </p:cNvSpPr>
          <p:nvPr>
            <p:ph type="subTitle" idx="2"/>
          </p:nvPr>
        </p:nvSpPr>
        <p:spPr>
          <a:xfrm>
            <a:off x="4030969" y="1300975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Leader européen du véhicule d’occasion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6" name="Google Shape;1076;p37"/>
          <p:cNvSpPr txBox="1">
            <a:spLocks noGrp="1"/>
          </p:cNvSpPr>
          <p:nvPr>
            <p:ph type="subTitle" idx="3"/>
          </p:nvPr>
        </p:nvSpPr>
        <p:spPr>
          <a:xfrm>
            <a:off x="1382096" y="3342075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sur les données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7" name="Google Shape;1077;p37"/>
          <p:cNvSpPr txBox="1">
            <a:spLocks noGrp="1"/>
          </p:cNvSpPr>
          <p:nvPr>
            <p:ph type="subTitle" idx="4"/>
          </p:nvPr>
        </p:nvSpPr>
        <p:spPr>
          <a:xfrm>
            <a:off x="4012494" y="3342075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Mise à jour de la base de données en direct</a:t>
            </a:r>
          </a:p>
        </p:txBody>
      </p:sp>
      <p:sp>
        <p:nvSpPr>
          <p:cNvPr id="1078" name="Google Shape;1078;p37"/>
          <p:cNvSpPr txBox="1">
            <a:spLocks noGrp="1"/>
          </p:cNvSpPr>
          <p:nvPr>
            <p:ph type="subTitle" idx="7"/>
          </p:nvPr>
        </p:nvSpPr>
        <p:spPr>
          <a:xfrm>
            <a:off x="1413401" y="1695225"/>
            <a:ext cx="1821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construite par </a:t>
            </a:r>
            <a:r>
              <a:rPr lang="fr-F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scrapping</a:t>
            </a:r>
            <a:r>
              <a:rPr lang="fr-F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sur les données du site </a:t>
            </a:r>
            <a:r>
              <a:rPr lang="fr-F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Spoticar</a:t>
            </a:r>
            <a:endParaRPr lang="fr-F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2" name="Google Shape;1082;p37"/>
          <p:cNvSpPr txBox="1">
            <a:spLocks noGrp="1"/>
          </p:cNvSpPr>
          <p:nvPr>
            <p:ph type="subTitle" idx="6"/>
          </p:nvPr>
        </p:nvSpPr>
        <p:spPr>
          <a:xfrm>
            <a:off x="6642892" y="3342075"/>
            <a:ext cx="1828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Facilite</a:t>
            </a: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 </a:t>
            </a:r>
            <a:r>
              <a:rPr lang="e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nettoyage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3" name="Google Shape;1083;p37"/>
          <p:cNvSpPr txBox="1">
            <a:spLocks noGrp="1"/>
          </p:cNvSpPr>
          <p:nvPr>
            <p:ph type="subTitle" idx="13"/>
          </p:nvPr>
        </p:nvSpPr>
        <p:spPr>
          <a:xfrm>
            <a:off x="1385692" y="3006675"/>
            <a:ext cx="1821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Contrôle</a:t>
            </a:r>
            <a:endParaRPr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4" name="Google Shape;1084;p37"/>
          <p:cNvSpPr txBox="1">
            <a:spLocks noGrp="1"/>
          </p:cNvSpPr>
          <p:nvPr>
            <p:ph type="subTitle" idx="14"/>
          </p:nvPr>
        </p:nvSpPr>
        <p:spPr>
          <a:xfrm>
            <a:off x="4016088" y="3006675"/>
            <a:ext cx="18216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Actualisation</a:t>
            </a:r>
            <a:endParaRPr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5" name="Google Shape;1085;p37"/>
          <p:cNvSpPr txBox="1">
            <a:spLocks noGrp="1"/>
          </p:cNvSpPr>
          <p:nvPr>
            <p:ph type="subTitle" idx="15"/>
          </p:nvPr>
        </p:nvSpPr>
        <p:spPr>
          <a:xfrm>
            <a:off x="6646479" y="3006675"/>
            <a:ext cx="2220429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Personnalisation</a:t>
            </a:r>
            <a:endParaRPr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6" name="Google Shape;1086;p37"/>
          <p:cNvSpPr/>
          <p:nvPr/>
        </p:nvSpPr>
        <p:spPr>
          <a:xfrm>
            <a:off x="3298808" y="1279600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>
            <a:off x="5925308" y="1279600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672308" y="1279600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>
            <a:off x="3298808" y="300667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>
            <a:off x="5925308" y="300667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>
            <a:off x="672308" y="3006675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" name="Google Shape;1197;p37"/>
          <p:cNvGrpSpPr/>
          <p:nvPr/>
        </p:nvGrpSpPr>
        <p:grpSpPr>
          <a:xfrm>
            <a:off x="803960" y="1441288"/>
            <a:ext cx="378074" cy="318001"/>
            <a:chOff x="1550097" y="1442538"/>
            <a:chExt cx="378074" cy="318001"/>
          </a:xfrm>
        </p:grpSpPr>
        <p:sp>
          <p:nvSpPr>
            <p:cNvPr id="1198" name="Google Shape;1198;p37"/>
            <p:cNvSpPr/>
            <p:nvPr/>
          </p:nvSpPr>
          <p:spPr>
            <a:xfrm>
              <a:off x="1552581" y="1468181"/>
              <a:ext cx="336776" cy="258543"/>
            </a:xfrm>
            <a:custGeom>
              <a:avLst/>
              <a:gdLst/>
              <a:ahLst/>
              <a:cxnLst/>
              <a:rect l="l" t="t" r="r" b="b"/>
              <a:pathLst>
                <a:path w="10848" h="8328" extrusionOk="0">
                  <a:moveTo>
                    <a:pt x="4456" y="1"/>
                  </a:moveTo>
                  <a:cubicBezTo>
                    <a:pt x="3791" y="1"/>
                    <a:pt x="3126" y="424"/>
                    <a:pt x="2864" y="1009"/>
                  </a:cubicBezTo>
                  <a:lnTo>
                    <a:pt x="2521" y="1009"/>
                  </a:lnTo>
                  <a:cubicBezTo>
                    <a:pt x="1513" y="1009"/>
                    <a:pt x="767" y="1775"/>
                    <a:pt x="767" y="2702"/>
                  </a:cubicBezTo>
                  <a:cubicBezTo>
                    <a:pt x="263" y="3025"/>
                    <a:pt x="1" y="3529"/>
                    <a:pt x="1" y="4134"/>
                  </a:cubicBezTo>
                  <a:cubicBezTo>
                    <a:pt x="1" y="4719"/>
                    <a:pt x="263" y="5303"/>
                    <a:pt x="767" y="5646"/>
                  </a:cubicBezTo>
                  <a:cubicBezTo>
                    <a:pt x="767" y="6553"/>
                    <a:pt x="1513" y="7319"/>
                    <a:pt x="2521" y="7319"/>
                  </a:cubicBezTo>
                  <a:lnTo>
                    <a:pt x="2864" y="7319"/>
                  </a:lnTo>
                  <a:cubicBezTo>
                    <a:pt x="3126" y="7904"/>
                    <a:pt x="3791" y="8328"/>
                    <a:pt x="4456" y="8328"/>
                  </a:cubicBezTo>
                  <a:cubicBezTo>
                    <a:pt x="4880" y="8328"/>
                    <a:pt x="5223" y="8166"/>
                    <a:pt x="5545" y="7904"/>
                  </a:cubicBezTo>
                  <a:cubicBezTo>
                    <a:pt x="5807" y="8065"/>
                    <a:pt x="6049" y="8247"/>
                    <a:pt x="6311" y="8247"/>
                  </a:cubicBezTo>
                  <a:cubicBezTo>
                    <a:pt x="6319" y="8255"/>
                    <a:pt x="6337" y="8258"/>
                    <a:pt x="6364" y="8258"/>
                  </a:cubicBezTo>
                  <a:cubicBezTo>
                    <a:pt x="6613" y="8258"/>
                    <a:pt x="7627" y="7921"/>
                    <a:pt x="8247" y="7319"/>
                  </a:cubicBezTo>
                  <a:cubicBezTo>
                    <a:pt x="8831" y="7319"/>
                    <a:pt x="10001" y="6815"/>
                    <a:pt x="10001" y="5888"/>
                  </a:cubicBezTo>
                  <a:cubicBezTo>
                    <a:pt x="10424" y="5545"/>
                    <a:pt x="10686" y="4799"/>
                    <a:pt x="10686" y="4215"/>
                  </a:cubicBezTo>
                  <a:cubicBezTo>
                    <a:pt x="10686" y="3630"/>
                    <a:pt x="10848" y="3025"/>
                    <a:pt x="10344" y="2702"/>
                  </a:cubicBezTo>
                  <a:cubicBezTo>
                    <a:pt x="10344" y="1775"/>
                    <a:pt x="9577" y="1009"/>
                    <a:pt x="8569" y="1009"/>
                  </a:cubicBezTo>
                  <a:lnTo>
                    <a:pt x="8247" y="1009"/>
                  </a:lnTo>
                  <a:cubicBezTo>
                    <a:pt x="8011" y="482"/>
                    <a:pt x="6696" y="87"/>
                    <a:pt x="6378" y="87"/>
                  </a:cubicBezTo>
                  <a:cubicBezTo>
                    <a:pt x="6342" y="87"/>
                    <a:pt x="6319" y="92"/>
                    <a:pt x="6311" y="102"/>
                  </a:cubicBezTo>
                  <a:cubicBezTo>
                    <a:pt x="6049" y="102"/>
                    <a:pt x="5807" y="263"/>
                    <a:pt x="5545" y="424"/>
                  </a:cubicBezTo>
                  <a:cubicBezTo>
                    <a:pt x="5223" y="182"/>
                    <a:pt x="4880" y="1"/>
                    <a:pt x="4456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1748511" y="1468181"/>
              <a:ext cx="60103" cy="31324"/>
            </a:xfrm>
            <a:custGeom>
              <a:avLst/>
              <a:gdLst/>
              <a:ahLst/>
              <a:cxnLst/>
              <a:rect l="l" t="t" r="r" b="b"/>
              <a:pathLst>
                <a:path w="1936" h="1009" extrusionOk="0">
                  <a:moveTo>
                    <a:pt x="343" y="1"/>
                  </a:moveTo>
                  <a:cubicBezTo>
                    <a:pt x="242" y="1"/>
                    <a:pt x="81" y="1"/>
                    <a:pt x="0" y="102"/>
                  </a:cubicBezTo>
                  <a:cubicBezTo>
                    <a:pt x="504" y="182"/>
                    <a:pt x="928" y="505"/>
                    <a:pt x="1170" y="1009"/>
                  </a:cubicBezTo>
                  <a:lnTo>
                    <a:pt x="1936" y="1009"/>
                  </a:lnTo>
                  <a:cubicBezTo>
                    <a:pt x="1674" y="424"/>
                    <a:pt x="1008" y="1"/>
                    <a:pt x="343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1808585" y="1499476"/>
              <a:ext cx="88292" cy="195956"/>
            </a:xfrm>
            <a:custGeom>
              <a:avLst/>
              <a:gdLst/>
              <a:ahLst/>
              <a:cxnLst/>
              <a:rect l="l" t="t" r="r" b="b"/>
              <a:pathLst>
                <a:path w="2844" h="6312" extrusionOk="0">
                  <a:moveTo>
                    <a:pt x="1" y="1"/>
                  </a:moveTo>
                  <a:cubicBezTo>
                    <a:pt x="747" y="182"/>
                    <a:pt x="1331" y="848"/>
                    <a:pt x="1331" y="1694"/>
                  </a:cubicBezTo>
                  <a:cubicBezTo>
                    <a:pt x="1836" y="2017"/>
                    <a:pt x="2098" y="2521"/>
                    <a:pt x="2098" y="3126"/>
                  </a:cubicBezTo>
                  <a:cubicBezTo>
                    <a:pt x="2098" y="3711"/>
                    <a:pt x="1836" y="4295"/>
                    <a:pt x="1331" y="4638"/>
                  </a:cubicBezTo>
                  <a:cubicBezTo>
                    <a:pt x="1331" y="5384"/>
                    <a:pt x="747" y="6150"/>
                    <a:pt x="1" y="6311"/>
                  </a:cubicBezTo>
                  <a:lnTo>
                    <a:pt x="323" y="6311"/>
                  </a:lnTo>
                  <a:cubicBezTo>
                    <a:pt x="1331" y="6311"/>
                    <a:pt x="2098" y="5545"/>
                    <a:pt x="2098" y="4638"/>
                  </a:cubicBezTo>
                  <a:cubicBezTo>
                    <a:pt x="2602" y="4295"/>
                    <a:pt x="2844" y="3711"/>
                    <a:pt x="2844" y="3126"/>
                  </a:cubicBezTo>
                  <a:cubicBezTo>
                    <a:pt x="2844" y="2521"/>
                    <a:pt x="2602" y="2017"/>
                    <a:pt x="2098" y="1694"/>
                  </a:cubicBezTo>
                  <a:cubicBezTo>
                    <a:pt x="2098" y="767"/>
                    <a:pt x="1331" y="1"/>
                    <a:pt x="323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1748511" y="1695406"/>
              <a:ext cx="60103" cy="31324"/>
            </a:xfrm>
            <a:custGeom>
              <a:avLst/>
              <a:gdLst/>
              <a:ahLst/>
              <a:cxnLst/>
              <a:rect l="l" t="t" r="r" b="b"/>
              <a:pathLst>
                <a:path w="1936" h="1009" extrusionOk="0">
                  <a:moveTo>
                    <a:pt x="1170" y="0"/>
                  </a:moveTo>
                  <a:cubicBezTo>
                    <a:pt x="928" y="424"/>
                    <a:pt x="504" y="847"/>
                    <a:pt x="0" y="928"/>
                  </a:cubicBezTo>
                  <a:cubicBezTo>
                    <a:pt x="81" y="1009"/>
                    <a:pt x="242" y="1009"/>
                    <a:pt x="343" y="1009"/>
                  </a:cubicBezTo>
                  <a:cubicBezTo>
                    <a:pt x="1008" y="1009"/>
                    <a:pt x="1674" y="585"/>
                    <a:pt x="1936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1576362" y="1491963"/>
              <a:ext cx="297349" cy="210982"/>
            </a:xfrm>
            <a:custGeom>
              <a:avLst/>
              <a:gdLst/>
              <a:ahLst/>
              <a:cxnLst/>
              <a:rect l="l" t="t" r="r" b="b"/>
              <a:pathLst>
                <a:path w="9578" h="6796" extrusionOk="0">
                  <a:moveTo>
                    <a:pt x="3690" y="1"/>
                  </a:moveTo>
                  <a:cubicBezTo>
                    <a:pt x="3267" y="1"/>
                    <a:pt x="2864" y="243"/>
                    <a:pt x="2763" y="666"/>
                  </a:cubicBezTo>
                  <a:cubicBezTo>
                    <a:pt x="2682" y="848"/>
                    <a:pt x="2602" y="928"/>
                    <a:pt x="2521" y="1009"/>
                  </a:cubicBezTo>
                  <a:cubicBezTo>
                    <a:pt x="2440" y="1049"/>
                    <a:pt x="2355" y="1070"/>
                    <a:pt x="2279" y="1070"/>
                  </a:cubicBezTo>
                  <a:cubicBezTo>
                    <a:pt x="2204" y="1070"/>
                    <a:pt x="2138" y="1049"/>
                    <a:pt x="2098" y="1009"/>
                  </a:cubicBezTo>
                  <a:cubicBezTo>
                    <a:pt x="2017" y="1009"/>
                    <a:pt x="1856" y="928"/>
                    <a:pt x="1755" y="928"/>
                  </a:cubicBezTo>
                  <a:cubicBezTo>
                    <a:pt x="1170" y="928"/>
                    <a:pt x="747" y="1432"/>
                    <a:pt x="747" y="1936"/>
                  </a:cubicBezTo>
                  <a:lnTo>
                    <a:pt x="747" y="2017"/>
                  </a:lnTo>
                  <a:cubicBezTo>
                    <a:pt x="747" y="2259"/>
                    <a:pt x="666" y="2440"/>
                    <a:pt x="505" y="2521"/>
                  </a:cubicBezTo>
                  <a:cubicBezTo>
                    <a:pt x="162" y="2682"/>
                    <a:pt x="1" y="3025"/>
                    <a:pt x="1" y="3368"/>
                  </a:cubicBezTo>
                  <a:cubicBezTo>
                    <a:pt x="1" y="3771"/>
                    <a:pt x="162" y="4114"/>
                    <a:pt x="505" y="4275"/>
                  </a:cubicBezTo>
                  <a:cubicBezTo>
                    <a:pt x="666" y="4376"/>
                    <a:pt x="747" y="4537"/>
                    <a:pt x="747" y="4699"/>
                  </a:cubicBezTo>
                  <a:lnTo>
                    <a:pt x="747" y="4880"/>
                  </a:lnTo>
                  <a:cubicBezTo>
                    <a:pt x="747" y="5384"/>
                    <a:pt x="1170" y="5787"/>
                    <a:pt x="1755" y="5787"/>
                  </a:cubicBezTo>
                  <a:lnTo>
                    <a:pt x="2098" y="5787"/>
                  </a:lnTo>
                  <a:cubicBezTo>
                    <a:pt x="2138" y="5747"/>
                    <a:pt x="2204" y="5727"/>
                    <a:pt x="2279" y="5727"/>
                  </a:cubicBezTo>
                  <a:cubicBezTo>
                    <a:pt x="2355" y="5727"/>
                    <a:pt x="2440" y="5747"/>
                    <a:pt x="2521" y="5787"/>
                  </a:cubicBezTo>
                  <a:cubicBezTo>
                    <a:pt x="2602" y="5787"/>
                    <a:pt x="2682" y="5969"/>
                    <a:pt x="2763" y="6049"/>
                  </a:cubicBezTo>
                  <a:cubicBezTo>
                    <a:pt x="2864" y="6473"/>
                    <a:pt x="3267" y="6795"/>
                    <a:pt x="3690" y="6795"/>
                  </a:cubicBezTo>
                  <a:cubicBezTo>
                    <a:pt x="3953" y="6795"/>
                    <a:pt x="4194" y="6715"/>
                    <a:pt x="4457" y="6473"/>
                  </a:cubicBezTo>
                  <a:cubicBezTo>
                    <a:pt x="4537" y="6392"/>
                    <a:pt x="4618" y="6291"/>
                    <a:pt x="4779" y="6291"/>
                  </a:cubicBezTo>
                  <a:cubicBezTo>
                    <a:pt x="4961" y="6291"/>
                    <a:pt x="5041" y="6392"/>
                    <a:pt x="5122" y="6473"/>
                  </a:cubicBezTo>
                  <a:cubicBezTo>
                    <a:pt x="5384" y="6715"/>
                    <a:pt x="5626" y="6795"/>
                    <a:pt x="5888" y="6795"/>
                  </a:cubicBezTo>
                  <a:cubicBezTo>
                    <a:pt x="6291" y="6795"/>
                    <a:pt x="6715" y="6473"/>
                    <a:pt x="6795" y="6049"/>
                  </a:cubicBezTo>
                  <a:cubicBezTo>
                    <a:pt x="6896" y="5969"/>
                    <a:pt x="6977" y="5787"/>
                    <a:pt x="7057" y="5787"/>
                  </a:cubicBezTo>
                  <a:cubicBezTo>
                    <a:pt x="7138" y="5747"/>
                    <a:pt x="7224" y="5727"/>
                    <a:pt x="7299" y="5727"/>
                  </a:cubicBezTo>
                  <a:cubicBezTo>
                    <a:pt x="7375" y="5727"/>
                    <a:pt x="7440" y="5747"/>
                    <a:pt x="7481" y="5787"/>
                  </a:cubicBezTo>
                  <a:lnTo>
                    <a:pt x="7803" y="5787"/>
                  </a:lnTo>
                  <a:cubicBezTo>
                    <a:pt x="8408" y="5787"/>
                    <a:pt x="8811" y="5384"/>
                    <a:pt x="8811" y="4880"/>
                  </a:cubicBezTo>
                  <a:lnTo>
                    <a:pt x="8811" y="4699"/>
                  </a:lnTo>
                  <a:cubicBezTo>
                    <a:pt x="8811" y="4537"/>
                    <a:pt x="8912" y="4376"/>
                    <a:pt x="9074" y="4275"/>
                  </a:cubicBezTo>
                  <a:cubicBezTo>
                    <a:pt x="9416" y="4114"/>
                    <a:pt x="9578" y="3771"/>
                    <a:pt x="9578" y="3368"/>
                  </a:cubicBezTo>
                  <a:cubicBezTo>
                    <a:pt x="9578" y="3025"/>
                    <a:pt x="9416" y="2682"/>
                    <a:pt x="9074" y="2521"/>
                  </a:cubicBezTo>
                  <a:cubicBezTo>
                    <a:pt x="8912" y="2440"/>
                    <a:pt x="8811" y="2259"/>
                    <a:pt x="8811" y="2017"/>
                  </a:cubicBezTo>
                  <a:lnTo>
                    <a:pt x="8811" y="1936"/>
                  </a:lnTo>
                  <a:cubicBezTo>
                    <a:pt x="8811" y="1432"/>
                    <a:pt x="8408" y="928"/>
                    <a:pt x="7803" y="928"/>
                  </a:cubicBezTo>
                  <a:cubicBezTo>
                    <a:pt x="7723" y="928"/>
                    <a:pt x="7561" y="1009"/>
                    <a:pt x="7481" y="1009"/>
                  </a:cubicBezTo>
                  <a:cubicBezTo>
                    <a:pt x="7440" y="1049"/>
                    <a:pt x="7375" y="1070"/>
                    <a:pt x="7299" y="1070"/>
                  </a:cubicBezTo>
                  <a:cubicBezTo>
                    <a:pt x="7224" y="1070"/>
                    <a:pt x="7138" y="1049"/>
                    <a:pt x="7057" y="1009"/>
                  </a:cubicBezTo>
                  <a:cubicBezTo>
                    <a:pt x="6977" y="928"/>
                    <a:pt x="6896" y="848"/>
                    <a:pt x="6795" y="666"/>
                  </a:cubicBezTo>
                  <a:cubicBezTo>
                    <a:pt x="6715" y="243"/>
                    <a:pt x="6291" y="1"/>
                    <a:pt x="5888" y="1"/>
                  </a:cubicBezTo>
                  <a:cubicBezTo>
                    <a:pt x="5626" y="1"/>
                    <a:pt x="5384" y="82"/>
                    <a:pt x="5122" y="344"/>
                  </a:cubicBezTo>
                  <a:cubicBezTo>
                    <a:pt x="5041" y="424"/>
                    <a:pt x="4961" y="505"/>
                    <a:pt x="4779" y="505"/>
                  </a:cubicBezTo>
                  <a:cubicBezTo>
                    <a:pt x="4618" y="505"/>
                    <a:pt x="4537" y="424"/>
                    <a:pt x="4457" y="344"/>
                  </a:cubicBezTo>
                  <a:cubicBezTo>
                    <a:pt x="4194" y="82"/>
                    <a:pt x="3953" y="1"/>
                    <a:pt x="3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1550097" y="1708135"/>
              <a:ext cx="55105" cy="49889"/>
            </a:xfrm>
            <a:custGeom>
              <a:avLst/>
              <a:gdLst/>
              <a:ahLst/>
              <a:cxnLst/>
              <a:rect l="l" t="t" r="r" b="b"/>
              <a:pathLst>
                <a:path w="1775" h="1607" extrusionOk="0">
                  <a:moveTo>
                    <a:pt x="572" y="1"/>
                  </a:moveTo>
                  <a:cubicBezTo>
                    <a:pt x="547" y="1"/>
                    <a:pt x="524" y="5"/>
                    <a:pt x="504" y="14"/>
                  </a:cubicBezTo>
                  <a:cubicBezTo>
                    <a:pt x="262" y="175"/>
                    <a:pt x="0" y="437"/>
                    <a:pt x="0" y="760"/>
                  </a:cubicBezTo>
                  <a:cubicBezTo>
                    <a:pt x="0" y="1103"/>
                    <a:pt x="262" y="1445"/>
                    <a:pt x="504" y="1607"/>
                  </a:cubicBezTo>
                  <a:cubicBezTo>
                    <a:pt x="686" y="1607"/>
                    <a:pt x="1774" y="1103"/>
                    <a:pt x="1089" y="256"/>
                  </a:cubicBezTo>
                  <a:cubicBezTo>
                    <a:pt x="1089" y="256"/>
                    <a:pt x="770" y="1"/>
                    <a:pt x="572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1565744" y="1706055"/>
              <a:ext cx="39458" cy="54484"/>
            </a:xfrm>
            <a:custGeom>
              <a:avLst/>
              <a:gdLst/>
              <a:ahLst/>
              <a:cxnLst/>
              <a:rect l="l" t="t" r="r" b="b"/>
              <a:pathLst>
                <a:path w="1271" h="1755" extrusionOk="0">
                  <a:moveTo>
                    <a:pt x="424" y="0"/>
                  </a:moveTo>
                  <a:cubicBezTo>
                    <a:pt x="262" y="0"/>
                    <a:pt x="182" y="0"/>
                    <a:pt x="0" y="81"/>
                  </a:cubicBezTo>
                  <a:cubicBezTo>
                    <a:pt x="81" y="161"/>
                    <a:pt x="182" y="161"/>
                    <a:pt x="262" y="242"/>
                  </a:cubicBezTo>
                  <a:cubicBezTo>
                    <a:pt x="424" y="403"/>
                    <a:pt x="504" y="666"/>
                    <a:pt x="504" y="827"/>
                  </a:cubicBezTo>
                  <a:cubicBezTo>
                    <a:pt x="504" y="1089"/>
                    <a:pt x="424" y="1331"/>
                    <a:pt x="262" y="1512"/>
                  </a:cubicBezTo>
                  <a:cubicBezTo>
                    <a:pt x="182" y="1512"/>
                    <a:pt x="81" y="1593"/>
                    <a:pt x="0" y="1674"/>
                  </a:cubicBezTo>
                  <a:cubicBezTo>
                    <a:pt x="182" y="1674"/>
                    <a:pt x="262" y="1754"/>
                    <a:pt x="424" y="1754"/>
                  </a:cubicBezTo>
                  <a:cubicBezTo>
                    <a:pt x="585" y="1754"/>
                    <a:pt x="847" y="1593"/>
                    <a:pt x="1008" y="1512"/>
                  </a:cubicBezTo>
                  <a:cubicBezTo>
                    <a:pt x="1190" y="1331"/>
                    <a:pt x="1270" y="1089"/>
                    <a:pt x="1270" y="827"/>
                  </a:cubicBezTo>
                  <a:cubicBezTo>
                    <a:pt x="1270" y="666"/>
                    <a:pt x="1190" y="403"/>
                    <a:pt x="1008" y="242"/>
                  </a:cubicBezTo>
                  <a:cubicBezTo>
                    <a:pt x="847" y="81"/>
                    <a:pt x="585" y="0"/>
                    <a:pt x="424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1797967" y="1601523"/>
              <a:ext cx="31324" cy="49455"/>
            </a:xfrm>
            <a:custGeom>
              <a:avLst/>
              <a:gdLst/>
              <a:ahLst/>
              <a:cxnLst/>
              <a:rect l="l" t="t" r="r" b="b"/>
              <a:pathLst>
                <a:path w="1009" h="1593" extrusionOk="0">
                  <a:moveTo>
                    <a:pt x="504" y="0"/>
                  </a:moveTo>
                  <a:cubicBezTo>
                    <a:pt x="262" y="0"/>
                    <a:pt x="81" y="162"/>
                    <a:pt x="0" y="424"/>
                  </a:cubicBezTo>
                  <a:cubicBezTo>
                    <a:pt x="0" y="504"/>
                    <a:pt x="81" y="585"/>
                    <a:pt x="161" y="585"/>
                  </a:cubicBezTo>
                  <a:cubicBezTo>
                    <a:pt x="262" y="585"/>
                    <a:pt x="343" y="585"/>
                    <a:pt x="343" y="424"/>
                  </a:cubicBezTo>
                  <a:cubicBezTo>
                    <a:pt x="343" y="424"/>
                    <a:pt x="423" y="343"/>
                    <a:pt x="504" y="343"/>
                  </a:cubicBezTo>
                  <a:cubicBezTo>
                    <a:pt x="585" y="343"/>
                    <a:pt x="585" y="424"/>
                    <a:pt x="585" y="504"/>
                  </a:cubicBezTo>
                  <a:cubicBezTo>
                    <a:pt x="585" y="504"/>
                    <a:pt x="585" y="585"/>
                    <a:pt x="504" y="666"/>
                  </a:cubicBezTo>
                  <a:cubicBezTo>
                    <a:pt x="343" y="928"/>
                    <a:pt x="161" y="1089"/>
                    <a:pt x="161" y="1170"/>
                  </a:cubicBezTo>
                  <a:cubicBezTo>
                    <a:pt x="81" y="1250"/>
                    <a:pt x="0" y="1351"/>
                    <a:pt x="81" y="1432"/>
                  </a:cubicBezTo>
                  <a:cubicBezTo>
                    <a:pt x="81" y="1512"/>
                    <a:pt x="81" y="1512"/>
                    <a:pt x="161" y="1593"/>
                  </a:cubicBezTo>
                  <a:lnTo>
                    <a:pt x="847" y="1593"/>
                  </a:lnTo>
                  <a:cubicBezTo>
                    <a:pt x="927" y="1593"/>
                    <a:pt x="1008" y="1512"/>
                    <a:pt x="1008" y="1432"/>
                  </a:cubicBezTo>
                  <a:cubicBezTo>
                    <a:pt x="1008" y="1250"/>
                    <a:pt x="927" y="1170"/>
                    <a:pt x="847" y="1170"/>
                  </a:cubicBezTo>
                  <a:lnTo>
                    <a:pt x="585" y="1170"/>
                  </a:lnTo>
                  <a:cubicBezTo>
                    <a:pt x="665" y="1089"/>
                    <a:pt x="766" y="1008"/>
                    <a:pt x="847" y="928"/>
                  </a:cubicBezTo>
                  <a:cubicBezTo>
                    <a:pt x="927" y="746"/>
                    <a:pt x="927" y="666"/>
                    <a:pt x="1008" y="585"/>
                  </a:cubicBezTo>
                  <a:lnTo>
                    <a:pt x="1008" y="504"/>
                  </a:lnTo>
                  <a:cubicBezTo>
                    <a:pt x="1008" y="162"/>
                    <a:pt x="766" y="0"/>
                    <a:pt x="504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1620820" y="1552067"/>
              <a:ext cx="75750" cy="91428"/>
            </a:xfrm>
            <a:custGeom>
              <a:avLst/>
              <a:gdLst/>
              <a:ahLst/>
              <a:cxnLst/>
              <a:rect l="l" t="t" r="r" b="b"/>
              <a:pathLst>
                <a:path w="2440" h="2945" extrusionOk="0">
                  <a:moveTo>
                    <a:pt x="1432" y="0"/>
                  </a:moveTo>
                  <a:cubicBezTo>
                    <a:pt x="666" y="0"/>
                    <a:pt x="0" y="666"/>
                    <a:pt x="0" y="1432"/>
                  </a:cubicBezTo>
                  <a:cubicBezTo>
                    <a:pt x="0" y="2259"/>
                    <a:pt x="666" y="2944"/>
                    <a:pt x="1432" y="2944"/>
                  </a:cubicBezTo>
                  <a:cubicBezTo>
                    <a:pt x="1754" y="2944"/>
                    <a:pt x="2016" y="2763"/>
                    <a:pt x="2258" y="2601"/>
                  </a:cubicBezTo>
                  <a:lnTo>
                    <a:pt x="2339" y="2521"/>
                  </a:lnTo>
                  <a:cubicBezTo>
                    <a:pt x="2440" y="2440"/>
                    <a:pt x="2440" y="2259"/>
                    <a:pt x="2339" y="2259"/>
                  </a:cubicBezTo>
                  <a:cubicBezTo>
                    <a:pt x="2299" y="2218"/>
                    <a:pt x="2258" y="2198"/>
                    <a:pt x="2218" y="2198"/>
                  </a:cubicBezTo>
                  <a:cubicBezTo>
                    <a:pt x="2178" y="2198"/>
                    <a:pt x="2137" y="2218"/>
                    <a:pt x="2097" y="2259"/>
                  </a:cubicBezTo>
                  <a:lnTo>
                    <a:pt x="2016" y="2339"/>
                  </a:lnTo>
                  <a:cubicBezTo>
                    <a:pt x="1835" y="2521"/>
                    <a:pt x="1674" y="2521"/>
                    <a:pt x="1432" y="2521"/>
                  </a:cubicBezTo>
                  <a:cubicBezTo>
                    <a:pt x="827" y="2521"/>
                    <a:pt x="323" y="2097"/>
                    <a:pt x="323" y="1432"/>
                  </a:cubicBezTo>
                  <a:cubicBezTo>
                    <a:pt x="323" y="827"/>
                    <a:pt x="827" y="323"/>
                    <a:pt x="1432" y="323"/>
                  </a:cubicBezTo>
                  <a:cubicBezTo>
                    <a:pt x="1674" y="323"/>
                    <a:pt x="1835" y="424"/>
                    <a:pt x="2016" y="585"/>
                  </a:cubicBezTo>
                  <a:cubicBezTo>
                    <a:pt x="2097" y="585"/>
                    <a:pt x="2258" y="585"/>
                    <a:pt x="2258" y="504"/>
                  </a:cubicBezTo>
                  <a:cubicBezTo>
                    <a:pt x="2339" y="424"/>
                    <a:pt x="2339" y="323"/>
                    <a:pt x="2258" y="242"/>
                  </a:cubicBezTo>
                  <a:cubicBezTo>
                    <a:pt x="2016" y="81"/>
                    <a:pt x="1754" y="0"/>
                    <a:pt x="1432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1699055" y="1552067"/>
              <a:ext cx="88292" cy="91428"/>
            </a:xfrm>
            <a:custGeom>
              <a:avLst/>
              <a:gdLst/>
              <a:ahLst/>
              <a:cxnLst/>
              <a:rect l="l" t="t" r="r" b="b"/>
              <a:pathLst>
                <a:path w="2844" h="2945" extrusionOk="0">
                  <a:moveTo>
                    <a:pt x="1432" y="323"/>
                  </a:moveTo>
                  <a:cubicBezTo>
                    <a:pt x="2017" y="323"/>
                    <a:pt x="2521" y="827"/>
                    <a:pt x="2521" y="1432"/>
                  </a:cubicBezTo>
                  <a:cubicBezTo>
                    <a:pt x="2521" y="2097"/>
                    <a:pt x="2017" y="2521"/>
                    <a:pt x="1432" y="2521"/>
                  </a:cubicBezTo>
                  <a:cubicBezTo>
                    <a:pt x="827" y="2521"/>
                    <a:pt x="323" y="2097"/>
                    <a:pt x="323" y="1432"/>
                  </a:cubicBezTo>
                  <a:cubicBezTo>
                    <a:pt x="323" y="827"/>
                    <a:pt x="827" y="323"/>
                    <a:pt x="1432" y="323"/>
                  </a:cubicBezTo>
                  <a:close/>
                  <a:moveTo>
                    <a:pt x="1432" y="0"/>
                  </a:moveTo>
                  <a:cubicBezTo>
                    <a:pt x="585" y="0"/>
                    <a:pt x="1" y="666"/>
                    <a:pt x="1" y="1432"/>
                  </a:cubicBezTo>
                  <a:cubicBezTo>
                    <a:pt x="1" y="2259"/>
                    <a:pt x="585" y="2944"/>
                    <a:pt x="1432" y="2944"/>
                  </a:cubicBezTo>
                  <a:cubicBezTo>
                    <a:pt x="2259" y="2944"/>
                    <a:pt x="2843" y="2259"/>
                    <a:pt x="2843" y="1432"/>
                  </a:cubicBezTo>
                  <a:cubicBezTo>
                    <a:pt x="2843" y="666"/>
                    <a:pt x="2259" y="0"/>
                    <a:pt x="1432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1782320" y="1442538"/>
              <a:ext cx="135853" cy="145849"/>
            </a:xfrm>
            <a:custGeom>
              <a:avLst/>
              <a:gdLst/>
              <a:ahLst/>
              <a:cxnLst/>
              <a:rect l="l" t="t" r="r" b="b"/>
              <a:pathLst>
                <a:path w="4376" h="4698" extrusionOk="0">
                  <a:moveTo>
                    <a:pt x="1936" y="0"/>
                  </a:moveTo>
                  <a:cubicBezTo>
                    <a:pt x="847" y="161"/>
                    <a:pt x="0" y="1170"/>
                    <a:pt x="0" y="2339"/>
                  </a:cubicBezTo>
                  <a:cubicBezTo>
                    <a:pt x="0" y="3528"/>
                    <a:pt x="847" y="4537"/>
                    <a:pt x="1936" y="4698"/>
                  </a:cubicBezTo>
                  <a:cubicBezTo>
                    <a:pt x="2440" y="4698"/>
                    <a:pt x="4294" y="4194"/>
                    <a:pt x="4375" y="2339"/>
                  </a:cubicBezTo>
                  <a:cubicBezTo>
                    <a:pt x="4375" y="323"/>
                    <a:pt x="2520" y="81"/>
                    <a:pt x="2520" y="81"/>
                  </a:cubicBezTo>
                  <a:cubicBezTo>
                    <a:pt x="2440" y="81"/>
                    <a:pt x="2097" y="0"/>
                    <a:pt x="1936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1842394" y="1442538"/>
              <a:ext cx="85777" cy="145849"/>
            </a:xfrm>
            <a:custGeom>
              <a:avLst/>
              <a:gdLst/>
              <a:ahLst/>
              <a:cxnLst/>
              <a:rect l="l" t="t" r="r" b="b"/>
              <a:pathLst>
                <a:path w="2763" h="4698" extrusionOk="0">
                  <a:moveTo>
                    <a:pt x="1" y="0"/>
                  </a:moveTo>
                  <a:cubicBezTo>
                    <a:pt x="505" y="81"/>
                    <a:pt x="1009" y="323"/>
                    <a:pt x="1351" y="666"/>
                  </a:cubicBezTo>
                  <a:cubicBezTo>
                    <a:pt x="1755" y="1089"/>
                    <a:pt x="2017" y="1674"/>
                    <a:pt x="2017" y="2339"/>
                  </a:cubicBezTo>
                  <a:cubicBezTo>
                    <a:pt x="2017" y="3024"/>
                    <a:pt x="1755" y="3609"/>
                    <a:pt x="1351" y="4032"/>
                  </a:cubicBezTo>
                  <a:cubicBezTo>
                    <a:pt x="1009" y="4355"/>
                    <a:pt x="505" y="4617"/>
                    <a:pt x="1" y="4698"/>
                  </a:cubicBezTo>
                  <a:lnTo>
                    <a:pt x="424" y="4698"/>
                  </a:lnTo>
                  <a:cubicBezTo>
                    <a:pt x="1089" y="4698"/>
                    <a:pt x="1674" y="4456"/>
                    <a:pt x="2097" y="4032"/>
                  </a:cubicBezTo>
                  <a:cubicBezTo>
                    <a:pt x="2521" y="3609"/>
                    <a:pt x="2763" y="3024"/>
                    <a:pt x="2763" y="2339"/>
                  </a:cubicBezTo>
                  <a:cubicBezTo>
                    <a:pt x="2763" y="1674"/>
                    <a:pt x="2521" y="1089"/>
                    <a:pt x="2097" y="666"/>
                  </a:cubicBezTo>
                  <a:cubicBezTo>
                    <a:pt x="1674" y="242"/>
                    <a:pt x="1089" y="0"/>
                    <a:pt x="424" y="0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1821749" y="1476315"/>
              <a:ext cx="67616" cy="75160"/>
            </a:xfrm>
            <a:custGeom>
              <a:avLst/>
              <a:gdLst/>
              <a:ahLst/>
              <a:cxnLst/>
              <a:rect l="l" t="t" r="r" b="b"/>
              <a:pathLst>
                <a:path w="2178" h="2421" extrusionOk="0">
                  <a:moveTo>
                    <a:pt x="827" y="1"/>
                  </a:moveTo>
                  <a:cubicBezTo>
                    <a:pt x="746" y="1"/>
                    <a:pt x="666" y="1"/>
                    <a:pt x="666" y="82"/>
                  </a:cubicBezTo>
                  <a:lnTo>
                    <a:pt x="666" y="1009"/>
                  </a:lnTo>
                  <a:cubicBezTo>
                    <a:pt x="666" y="1090"/>
                    <a:pt x="666" y="1090"/>
                    <a:pt x="585" y="1090"/>
                  </a:cubicBezTo>
                  <a:lnTo>
                    <a:pt x="161" y="1090"/>
                  </a:lnTo>
                  <a:cubicBezTo>
                    <a:pt x="0" y="1090"/>
                    <a:pt x="0" y="1251"/>
                    <a:pt x="81" y="1352"/>
                  </a:cubicBezTo>
                  <a:lnTo>
                    <a:pt x="1008" y="2360"/>
                  </a:lnTo>
                  <a:cubicBezTo>
                    <a:pt x="1008" y="2400"/>
                    <a:pt x="1028" y="2420"/>
                    <a:pt x="1059" y="2420"/>
                  </a:cubicBezTo>
                  <a:cubicBezTo>
                    <a:pt x="1089" y="2420"/>
                    <a:pt x="1129" y="2400"/>
                    <a:pt x="1170" y="2360"/>
                  </a:cubicBezTo>
                  <a:lnTo>
                    <a:pt x="2097" y="1352"/>
                  </a:lnTo>
                  <a:cubicBezTo>
                    <a:pt x="2178" y="1251"/>
                    <a:pt x="2097" y="1090"/>
                    <a:pt x="2016" y="1090"/>
                  </a:cubicBezTo>
                  <a:lnTo>
                    <a:pt x="1593" y="1090"/>
                  </a:lnTo>
                  <a:cubicBezTo>
                    <a:pt x="1512" y="1090"/>
                    <a:pt x="1412" y="1090"/>
                    <a:pt x="1412" y="1009"/>
                  </a:cubicBezTo>
                  <a:lnTo>
                    <a:pt x="1412" y="82"/>
                  </a:lnTo>
                  <a:cubicBezTo>
                    <a:pt x="1412" y="1"/>
                    <a:pt x="1412" y="1"/>
                    <a:pt x="1331" y="1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E519C310-159D-B0A5-61C4-5D058038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73" y="1348510"/>
            <a:ext cx="992644" cy="496322"/>
          </a:xfrm>
          <a:prstGeom prst="rect">
            <a:avLst/>
          </a:prstGeom>
        </p:spPr>
      </p:pic>
      <p:pic>
        <p:nvPicPr>
          <p:cNvPr id="3" name="Graphique 2" descr="Couronne avec un remplissage uni">
            <a:extLst>
              <a:ext uri="{FF2B5EF4-FFF2-40B4-BE49-F238E27FC236}">
                <a16:creationId xmlns:a16="http://schemas.microsoft.com/office/drawing/2014/main" id="{EA03282E-CC18-0B25-D343-ABBAABF4C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2001" y="1297132"/>
            <a:ext cx="604981" cy="604981"/>
          </a:xfrm>
          <a:prstGeom prst="rect">
            <a:avLst/>
          </a:prstGeom>
        </p:spPr>
      </p:pic>
      <p:pic>
        <p:nvPicPr>
          <p:cNvPr id="4" name="Graphique 3" descr="Voiture avec un remplissage uni">
            <a:extLst>
              <a:ext uri="{FF2B5EF4-FFF2-40B4-BE49-F238E27FC236}">
                <a16:creationId xmlns:a16="http://schemas.microsoft.com/office/drawing/2014/main" id="{FD1AFFD8-88B5-5B3F-90EB-172BA023A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6727" y="1371021"/>
            <a:ext cx="475673" cy="475673"/>
          </a:xfrm>
          <a:prstGeom prst="rect">
            <a:avLst/>
          </a:prstGeom>
        </p:spPr>
      </p:pic>
      <p:pic>
        <p:nvPicPr>
          <p:cNvPr id="5" name="Graphique 4" descr="Main levée avec un remplissage uni">
            <a:extLst>
              <a:ext uri="{FF2B5EF4-FFF2-40B4-BE49-F238E27FC236}">
                <a16:creationId xmlns:a16="http://schemas.microsoft.com/office/drawing/2014/main" id="{FF6C236C-3A54-4D9E-66CB-34ECAA247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346" y="3066472"/>
            <a:ext cx="572077" cy="572077"/>
          </a:xfrm>
          <a:prstGeom prst="rect">
            <a:avLst/>
          </a:prstGeom>
        </p:spPr>
      </p:pic>
      <p:pic>
        <p:nvPicPr>
          <p:cNvPr id="6" name="Graphique 5" descr="Répéter avec un remplissage uni">
            <a:extLst>
              <a:ext uri="{FF2B5EF4-FFF2-40B4-BE49-F238E27FC236}">
                <a16:creationId xmlns:a16="http://schemas.microsoft.com/office/drawing/2014/main" id="{8709DD33-ED1B-3ED8-F5C0-68DFE1096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48181" y="3029527"/>
            <a:ext cx="572655" cy="5726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CB2318-799F-BDA8-4614-B99D730AD8B0}"/>
              </a:ext>
            </a:extLst>
          </p:cNvPr>
          <p:cNvSpPr txBox="1"/>
          <p:nvPr/>
        </p:nvSpPr>
        <p:spPr>
          <a:xfrm>
            <a:off x="2623127" y="85898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28" name="Sous-titre 27">
            <a:extLst>
              <a:ext uri="{FF2B5EF4-FFF2-40B4-BE49-F238E27FC236}">
                <a16:creationId xmlns:a16="http://schemas.microsoft.com/office/drawing/2014/main" id="{9508D0AC-4480-FE7D-EFCA-E57990C2806A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301146" y="1273265"/>
            <a:ext cx="2177835" cy="1105200"/>
          </a:xfrm>
        </p:spPr>
        <p:txBody>
          <a:bodyPr/>
          <a:lstStyle/>
          <a:p>
            <a:r>
              <a:rPr lang="fr-F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Plus de 60 000 véhicules d’occasion répertoriés en ligne</a:t>
            </a:r>
          </a:p>
          <a:p>
            <a:endParaRPr lang="fr-F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7" name="Graphique 36" descr="Nettoyage à la main avec un remplissage uni">
            <a:extLst>
              <a:ext uri="{FF2B5EF4-FFF2-40B4-BE49-F238E27FC236}">
                <a16:creationId xmlns:a16="http://schemas.microsoft.com/office/drawing/2014/main" id="{FFFD5009-F8D5-2668-2FF1-32B5F1AEAF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9814" y="3051584"/>
            <a:ext cx="520574" cy="5205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C93E1-C126-38F8-3C1A-69850893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Premier </a:t>
            </a:r>
            <a:r>
              <a:rPr lang="fr-FR" dirty="0" err="1"/>
              <a:t>scrapping</a:t>
            </a:r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26DD945-01D9-AC05-E4E2-8B3BE605A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93527"/>
              </p:ext>
            </p:extLst>
          </p:nvPr>
        </p:nvGraphicFramePr>
        <p:xfrm>
          <a:off x="1524000" y="1260513"/>
          <a:ext cx="6096000" cy="11125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079265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998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Base initiale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4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8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Individus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9915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0281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EBBA1B9-9A6B-02ED-864F-555411BEB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667701"/>
              </p:ext>
            </p:extLst>
          </p:nvPr>
        </p:nvGraphicFramePr>
        <p:xfrm>
          <a:off x="1515035" y="2560650"/>
          <a:ext cx="6096000" cy="11125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079265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998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Base nettoyée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4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8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Individus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9848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880281"/>
                  </a:ext>
                </a:extLst>
              </a:tr>
            </a:tbl>
          </a:graphicData>
        </a:graphic>
      </p:graphicFrame>
      <p:sp>
        <p:nvSpPr>
          <p:cNvPr id="6" name="Sous-titre 2">
            <a:extLst>
              <a:ext uri="{FF2B5EF4-FFF2-40B4-BE49-F238E27FC236}">
                <a16:creationId xmlns:a16="http://schemas.microsoft.com/office/drawing/2014/main" id="{9AE41D21-23DA-9454-62C2-7413FB2F45B5}"/>
              </a:ext>
            </a:extLst>
          </p:cNvPr>
          <p:cNvSpPr txBox="1">
            <a:spLocks/>
          </p:cNvSpPr>
          <p:nvPr/>
        </p:nvSpPr>
        <p:spPr>
          <a:xfrm>
            <a:off x="1414104" y="4979624"/>
            <a:ext cx="6771188" cy="16779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sz="1600" dirty="0"/>
          </a:p>
          <a:p>
            <a:r>
              <a:rPr lang="fr-FR" sz="1600" dirty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B726DC00-DE98-D50B-AC21-BCF4E6C0C801}"/>
              </a:ext>
            </a:extLst>
          </p:cNvPr>
          <p:cNvSpPr txBox="1">
            <a:spLocks/>
          </p:cNvSpPr>
          <p:nvPr/>
        </p:nvSpPr>
        <p:spPr>
          <a:xfrm>
            <a:off x="1447811" y="3854201"/>
            <a:ext cx="6157100" cy="7445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✅ 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Avantages du </a:t>
            </a:r>
            <a:r>
              <a:rPr lang="fr-FR" sz="1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scrapping</a:t>
            </a:r>
            <a:r>
              <a:rPr lang="fr-F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Possibilité d’augmenter les variables (nombre de chevaux) et les individus (60 000 voitures répertoriées) par la suite pour améliorer les prédictions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/>
              <a:t>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1630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6C711B1E-88FE-148C-3DA2-21231E12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88" y="760162"/>
            <a:ext cx="6854127" cy="2721168"/>
          </a:xfrm>
          <a:prstGeom prst="rect">
            <a:avLst/>
          </a:prstGeom>
        </p:spPr>
      </p:pic>
      <p:pic>
        <p:nvPicPr>
          <p:cNvPr id="3" name="Image 2" descr="Une image contenant Appareils électroniques, affichage, texte, Appareil de présentation&#10;&#10;Description générée automatiquement">
            <a:extLst>
              <a:ext uri="{FF2B5EF4-FFF2-40B4-BE49-F238E27FC236}">
                <a16:creationId xmlns:a16="http://schemas.microsoft.com/office/drawing/2014/main" id="{6BAB777E-01F6-ED58-6BAE-3BB6D802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6" y="-550843"/>
            <a:ext cx="8036809" cy="6331061"/>
          </a:xfrm>
          <a:prstGeom prst="rect">
            <a:avLst/>
          </a:prstGeom>
        </p:spPr>
      </p:pic>
      <p:sp>
        <p:nvSpPr>
          <p:cNvPr id="15" name="Sous-titre 2">
            <a:extLst>
              <a:ext uri="{FF2B5EF4-FFF2-40B4-BE49-F238E27FC236}">
                <a16:creationId xmlns:a16="http://schemas.microsoft.com/office/drawing/2014/main" id="{8FB632AB-A83B-C2D0-42DC-7DF4EB391B86}"/>
              </a:ext>
            </a:extLst>
          </p:cNvPr>
          <p:cNvSpPr txBox="1">
            <a:spLocks/>
          </p:cNvSpPr>
          <p:nvPr/>
        </p:nvSpPr>
        <p:spPr>
          <a:xfrm>
            <a:off x="4487810" y="797839"/>
            <a:ext cx="1769771" cy="469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solidFill>
                  <a:srgbClr val="FF0000"/>
                </a:solidFill>
              </a:rPr>
              <a:t>Modèle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16" name="Sous-titre 2">
            <a:extLst>
              <a:ext uri="{FF2B5EF4-FFF2-40B4-BE49-F238E27FC236}">
                <a16:creationId xmlns:a16="http://schemas.microsoft.com/office/drawing/2014/main" id="{7AEC870E-BBE7-8725-DD87-9DFE24AF1E90}"/>
              </a:ext>
            </a:extLst>
          </p:cNvPr>
          <p:cNvSpPr txBox="1">
            <a:spLocks/>
          </p:cNvSpPr>
          <p:nvPr/>
        </p:nvSpPr>
        <p:spPr>
          <a:xfrm>
            <a:off x="6920704" y="2657852"/>
            <a:ext cx="1769771" cy="469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solidFill>
                  <a:srgbClr val="FF0000"/>
                </a:solidFill>
              </a:rPr>
              <a:t>Prix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EC3C0801-E35F-D122-DCB9-A0E0113C459D}"/>
              </a:ext>
            </a:extLst>
          </p:cNvPr>
          <p:cNvSpPr txBox="1">
            <a:spLocks/>
          </p:cNvSpPr>
          <p:nvPr/>
        </p:nvSpPr>
        <p:spPr>
          <a:xfrm>
            <a:off x="2908728" y="2953472"/>
            <a:ext cx="1769771" cy="469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solidFill>
                  <a:srgbClr val="FF0000"/>
                </a:solidFill>
              </a:rPr>
              <a:t>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57D5E77B-FF1B-3950-0571-7A0CCF0D4659}"/>
              </a:ext>
            </a:extLst>
          </p:cNvPr>
          <p:cNvSpPr txBox="1">
            <a:spLocks/>
          </p:cNvSpPr>
          <p:nvPr/>
        </p:nvSpPr>
        <p:spPr>
          <a:xfrm>
            <a:off x="1560998" y="2927766"/>
            <a:ext cx="1769771" cy="469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solidFill>
                  <a:srgbClr val="FF0000"/>
                </a:solidFill>
              </a:rPr>
              <a:t>Année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20" name="Sous-titre 2">
            <a:extLst>
              <a:ext uri="{FF2B5EF4-FFF2-40B4-BE49-F238E27FC236}">
                <a16:creationId xmlns:a16="http://schemas.microsoft.com/office/drawing/2014/main" id="{65F7815A-EF70-2D4F-A01E-710D59296DC4}"/>
              </a:ext>
            </a:extLst>
          </p:cNvPr>
          <p:cNvSpPr txBox="1">
            <a:spLocks/>
          </p:cNvSpPr>
          <p:nvPr/>
        </p:nvSpPr>
        <p:spPr>
          <a:xfrm>
            <a:off x="1406761" y="1892180"/>
            <a:ext cx="1769771" cy="469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solidFill>
                  <a:srgbClr val="FF0000"/>
                </a:solidFill>
              </a:rPr>
              <a:t>Kilométrage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AFBFE0C6-9789-8828-A4E8-0F904766A12F}"/>
              </a:ext>
            </a:extLst>
          </p:cNvPr>
          <p:cNvSpPr txBox="1">
            <a:spLocks/>
          </p:cNvSpPr>
          <p:nvPr/>
        </p:nvSpPr>
        <p:spPr>
          <a:xfrm>
            <a:off x="3477933" y="1903197"/>
            <a:ext cx="1769771" cy="469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solidFill>
                  <a:srgbClr val="FF0000"/>
                </a:solidFill>
              </a:rPr>
              <a:t>Carburant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/>
              <a:t>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7657793"/>
      </p:ext>
    </p:extLst>
  </p:cSld>
  <p:clrMapOvr>
    <a:masterClrMapping/>
  </p:clrMapOvr>
</p:sld>
</file>

<file path=ppt/theme/theme1.xml><?xml version="1.0" encoding="utf-8"?>
<a:theme xmlns:a="http://schemas.openxmlformats.org/drawingml/2006/main" name="Car Dealership Business Plan by Slidesgo">
  <a:themeElements>
    <a:clrScheme name="Simple Light">
      <a:dk1>
        <a:srgbClr val="2A2E3F"/>
      </a:dk1>
      <a:lt1>
        <a:srgbClr val="F9E4D1"/>
      </a:lt1>
      <a:dk2>
        <a:srgbClr val="FACDAE"/>
      </a:dk2>
      <a:lt2>
        <a:srgbClr val="FB9A6E"/>
      </a:lt2>
      <a:accent1>
        <a:srgbClr val="FC5C30"/>
      </a:accent1>
      <a:accent2>
        <a:srgbClr val="C33C13"/>
      </a:accent2>
      <a:accent3>
        <a:srgbClr val="FDB43D"/>
      </a:accent3>
      <a:accent4>
        <a:srgbClr val="E3911C"/>
      </a:accent4>
      <a:accent5>
        <a:srgbClr val="9C570E"/>
      </a:accent5>
      <a:accent6>
        <a:srgbClr val="FFFFFF"/>
      </a:accent6>
      <a:hlink>
        <a:srgbClr val="2A2E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562</Words>
  <Application>Microsoft Macintosh PowerPoint</Application>
  <PresentationFormat>Affichage à l'écran (16:9)</PresentationFormat>
  <Paragraphs>142</Paragraphs>
  <Slides>19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Open Sans</vt:lpstr>
      <vt:lpstr>Hiragino Kaku Gothic Std W8</vt:lpstr>
      <vt:lpstr>Black Han Sans</vt:lpstr>
      <vt:lpstr>Bebas Neue</vt:lpstr>
      <vt:lpstr>Car Dealership Business Plan by Slidesgo</vt:lpstr>
      <vt:lpstr>Combien vaut votre voiture ?</vt:lpstr>
      <vt:lpstr>Faits marquants</vt:lpstr>
      <vt:lpstr>Contexte et besoin client</vt:lpstr>
      <vt:lpstr>Notre équipe</vt:lpstr>
      <vt:lpstr>Présentation PowerPoint</vt:lpstr>
      <vt:lpstr>La base</vt:lpstr>
      <vt:lpstr>Présentation PowerPoint</vt:lpstr>
      <vt:lpstr>Premier scrapping</vt:lpstr>
      <vt:lpstr>Présentation PowerPoint</vt:lpstr>
      <vt:lpstr>L’application</vt:lpstr>
      <vt:lpstr>Le modèle</vt:lpstr>
      <vt:lpstr>Interface saisie</vt:lpstr>
      <vt:lpstr>Présentation PowerPoint</vt:lpstr>
      <vt:lpstr>Interface sortie</vt:lpstr>
      <vt:lpstr>Présentation PowerPoint</vt:lpstr>
      <vt:lpstr>La roadmap</vt:lpstr>
      <vt:lpstr>Présentation PowerPoint</vt:lpstr>
      <vt:lpstr>Objectifs pour le sprint 4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Combien vaut votre voiture ?</dc:title>
  <cp:lastModifiedBy>CHARLOTTE PAPELARD</cp:lastModifiedBy>
  <cp:revision>33</cp:revision>
  <dcterms:modified xsi:type="dcterms:W3CDTF">2023-11-09T16:24:43Z</dcterms:modified>
</cp:coreProperties>
</file>